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74" r:id="rId2"/>
    <p:sldId id="401" r:id="rId3"/>
    <p:sldId id="433" r:id="rId4"/>
    <p:sldId id="430" r:id="rId5"/>
    <p:sldId id="432" r:id="rId6"/>
    <p:sldId id="434" r:id="rId7"/>
    <p:sldId id="435" r:id="rId8"/>
  </p:sldIdLst>
  <p:sldSz cx="9144000" cy="6858000" type="screen4x3"/>
  <p:notesSz cx="7315200" cy="9601200"/>
  <p:defaultTextStyle>
    <a:defPPr>
      <a:defRPr lang="es-MX"/>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595" autoAdjust="0"/>
  </p:normalViewPr>
  <p:slideViewPr>
    <p:cSldViewPr>
      <p:cViewPr>
        <p:scale>
          <a:sx n="50" d="100"/>
          <a:sy n="50" d="100"/>
        </p:scale>
        <p:origin x="-1086" y="-516"/>
      </p:cViewPr>
      <p:guideLst>
        <p:guide orient="horz" pos="2160"/>
        <p:guide pos="288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cs typeface="+mn-cs"/>
              </a:defRPr>
            </a:lvl1pPr>
          </a:lstStyle>
          <a:p>
            <a:pPr>
              <a:defRPr/>
            </a:pPr>
            <a:endParaRPr lang="es-MX" dirty="0"/>
          </a:p>
        </p:txBody>
      </p:sp>
      <p:sp>
        <p:nvSpPr>
          <p:cNvPr id="3" name="2 Marcador de fecha"/>
          <p:cNvSpPr>
            <a:spLocks noGrp="1"/>
          </p:cNvSpPr>
          <p:nvPr>
            <p:ph type="dt" idx="1"/>
          </p:nvPr>
        </p:nvSpPr>
        <p:spPr>
          <a:xfrm>
            <a:off x="4143375" y="0"/>
            <a:ext cx="3170238" cy="479425"/>
          </a:xfrm>
          <a:prstGeom prst="rect">
            <a:avLst/>
          </a:prstGeom>
        </p:spPr>
        <p:txBody>
          <a:bodyPr vert="horz" lIns="96661" tIns="48331" rIns="96661" bIns="48331" rtlCol="0"/>
          <a:lstStyle>
            <a:lvl1pPr algn="r" eaLnBrk="1" fontAlgn="auto" hangingPunct="1">
              <a:spcBef>
                <a:spcPts val="0"/>
              </a:spcBef>
              <a:spcAft>
                <a:spcPts val="0"/>
              </a:spcAft>
              <a:defRPr sz="1300">
                <a:latin typeface="+mn-lt"/>
                <a:cs typeface="+mn-cs"/>
              </a:defRPr>
            </a:lvl1pPr>
          </a:lstStyle>
          <a:p>
            <a:pPr>
              <a:defRPr/>
            </a:pPr>
            <a:fld id="{724C1372-C67F-48AD-89FD-C29FFDA10740}" type="datetimeFigureOut">
              <a:rPr lang="es-MX"/>
              <a:pPr>
                <a:defRPr/>
              </a:pPr>
              <a:t>05/09/2019</a:t>
            </a:fld>
            <a:endParaRPr lang="es-MX" dirty="0"/>
          </a:p>
        </p:txBody>
      </p:sp>
      <p:sp>
        <p:nvSpPr>
          <p:cNvPr id="4" name="3 Marcador de imagen de diapositiva"/>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s-MX" noProof="0" dirty="0" smtClean="0"/>
          </a:p>
        </p:txBody>
      </p:sp>
      <p:sp>
        <p:nvSpPr>
          <p:cNvPr id="5" name="4 Marcador de notas"/>
          <p:cNvSpPr>
            <a:spLocks noGrp="1"/>
          </p:cNvSpPr>
          <p:nvPr>
            <p:ph type="body" sz="quarter" idx="3"/>
          </p:nvPr>
        </p:nvSpPr>
        <p:spPr>
          <a:xfrm>
            <a:off x="731838" y="4560888"/>
            <a:ext cx="5851525" cy="4319587"/>
          </a:xfrm>
          <a:prstGeom prst="rect">
            <a:avLst/>
          </a:prstGeom>
        </p:spPr>
        <p:txBody>
          <a:bodyPr vert="horz" lIns="96661" tIns="48331" rIns="96661" bIns="48331"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MX" noProof="0" smtClean="0"/>
          </a:p>
        </p:txBody>
      </p:sp>
      <p:sp>
        <p:nvSpPr>
          <p:cNvPr id="6" name="5 Marcador de pie de página"/>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cs typeface="+mn-cs"/>
              </a:defRPr>
            </a:lvl1pPr>
          </a:lstStyle>
          <a:p>
            <a:pPr>
              <a:defRPr/>
            </a:pPr>
            <a:endParaRPr lang="es-MX" dirty="0"/>
          </a:p>
        </p:txBody>
      </p:sp>
      <p:sp>
        <p:nvSpPr>
          <p:cNvPr id="7" name="6 Marcador de número de diapositiva"/>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smtClean="0"/>
            </a:lvl1pPr>
          </a:lstStyle>
          <a:p>
            <a:pPr>
              <a:defRPr/>
            </a:pPr>
            <a:fld id="{13A06B80-4273-43D2-AC38-F0464A8B690F}" type="slidenum">
              <a:rPr lang="es-MX"/>
              <a:pPr>
                <a:defRPr/>
              </a:pPr>
              <a:t>‹Nº›</a:t>
            </a:fld>
            <a:endParaRPr lang="es-MX" dirty="0"/>
          </a:p>
        </p:txBody>
      </p:sp>
    </p:spTree>
    <p:extLst>
      <p:ext uri="{BB962C8B-B14F-4D97-AF65-F5344CB8AC3E}">
        <p14:creationId xmlns:p14="http://schemas.microsoft.com/office/powerpoint/2010/main" val="11863196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lvl1pPr>
              <a:defRPr/>
            </a:lvl1pPr>
          </a:lstStyle>
          <a:p>
            <a:pPr>
              <a:defRPr/>
            </a:pPr>
            <a:fld id="{4926C17A-7AD8-4A06-AFED-6410D4A76D24}" type="datetimeFigureOut">
              <a:rPr lang="es-MX"/>
              <a:pPr>
                <a:defRPr/>
              </a:pPr>
              <a:t>05/09/2019</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dirty="0"/>
          </a:p>
        </p:txBody>
      </p:sp>
      <p:sp>
        <p:nvSpPr>
          <p:cNvPr id="6" name="5 Marcador de número de diapositiva"/>
          <p:cNvSpPr>
            <a:spLocks noGrp="1"/>
          </p:cNvSpPr>
          <p:nvPr>
            <p:ph type="sldNum" sz="quarter" idx="12"/>
          </p:nvPr>
        </p:nvSpPr>
        <p:spPr/>
        <p:txBody>
          <a:bodyPr/>
          <a:lstStyle>
            <a:lvl1pPr>
              <a:defRPr/>
            </a:lvl1pPr>
          </a:lstStyle>
          <a:p>
            <a:pPr>
              <a:defRPr/>
            </a:pPr>
            <a:fld id="{EC1D12E3-34E8-45E6-9350-4DAC9D385880}" type="slidenum">
              <a:rPr lang="es-MX"/>
              <a:pPr>
                <a:defRPr/>
              </a:pPr>
              <a:t>‹Nº›</a:t>
            </a:fld>
            <a:endParaRPr lang="es-MX" dirty="0"/>
          </a:p>
        </p:txBody>
      </p:sp>
    </p:spTree>
    <p:extLst>
      <p:ext uri="{BB962C8B-B14F-4D97-AF65-F5344CB8AC3E}">
        <p14:creationId xmlns:p14="http://schemas.microsoft.com/office/powerpoint/2010/main" val="2410922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lvl1pPr>
              <a:defRPr/>
            </a:lvl1pPr>
          </a:lstStyle>
          <a:p>
            <a:pPr>
              <a:defRPr/>
            </a:pPr>
            <a:fld id="{4E48EE00-D92B-41AA-B8C4-E98216539B3C}" type="datetimeFigureOut">
              <a:rPr lang="es-MX"/>
              <a:pPr>
                <a:defRPr/>
              </a:pPr>
              <a:t>05/09/2019</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dirty="0"/>
          </a:p>
        </p:txBody>
      </p:sp>
      <p:sp>
        <p:nvSpPr>
          <p:cNvPr id="6" name="5 Marcador de número de diapositiva"/>
          <p:cNvSpPr>
            <a:spLocks noGrp="1"/>
          </p:cNvSpPr>
          <p:nvPr>
            <p:ph type="sldNum" sz="quarter" idx="12"/>
          </p:nvPr>
        </p:nvSpPr>
        <p:spPr/>
        <p:txBody>
          <a:bodyPr/>
          <a:lstStyle>
            <a:lvl1pPr>
              <a:defRPr/>
            </a:lvl1pPr>
          </a:lstStyle>
          <a:p>
            <a:pPr>
              <a:defRPr/>
            </a:pPr>
            <a:fld id="{684EEC84-1D68-4902-B723-39ED4262D663}" type="slidenum">
              <a:rPr lang="es-MX"/>
              <a:pPr>
                <a:defRPr/>
              </a:pPr>
              <a:t>‹Nº›</a:t>
            </a:fld>
            <a:endParaRPr lang="es-MX" dirty="0"/>
          </a:p>
        </p:txBody>
      </p:sp>
    </p:spTree>
    <p:extLst>
      <p:ext uri="{BB962C8B-B14F-4D97-AF65-F5344CB8AC3E}">
        <p14:creationId xmlns:p14="http://schemas.microsoft.com/office/powerpoint/2010/main" val="1525050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lvl1pPr>
              <a:defRPr/>
            </a:lvl1pPr>
          </a:lstStyle>
          <a:p>
            <a:pPr>
              <a:defRPr/>
            </a:pPr>
            <a:fld id="{9663DC88-DF9D-4259-B84B-EFD65270E35E}" type="datetimeFigureOut">
              <a:rPr lang="es-MX"/>
              <a:pPr>
                <a:defRPr/>
              </a:pPr>
              <a:t>05/09/2019</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dirty="0"/>
          </a:p>
        </p:txBody>
      </p:sp>
      <p:sp>
        <p:nvSpPr>
          <p:cNvPr id="6" name="5 Marcador de número de diapositiva"/>
          <p:cNvSpPr>
            <a:spLocks noGrp="1"/>
          </p:cNvSpPr>
          <p:nvPr>
            <p:ph type="sldNum" sz="quarter" idx="12"/>
          </p:nvPr>
        </p:nvSpPr>
        <p:spPr/>
        <p:txBody>
          <a:bodyPr/>
          <a:lstStyle>
            <a:lvl1pPr>
              <a:defRPr/>
            </a:lvl1pPr>
          </a:lstStyle>
          <a:p>
            <a:pPr>
              <a:defRPr/>
            </a:pPr>
            <a:fld id="{63F7ECB7-2065-49BA-9E3D-46475B6678DB}" type="slidenum">
              <a:rPr lang="es-MX"/>
              <a:pPr>
                <a:defRPr/>
              </a:pPr>
              <a:t>‹Nº›</a:t>
            </a:fld>
            <a:endParaRPr lang="es-MX" dirty="0"/>
          </a:p>
        </p:txBody>
      </p:sp>
    </p:spTree>
    <p:extLst>
      <p:ext uri="{BB962C8B-B14F-4D97-AF65-F5344CB8AC3E}">
        <p14:creationId xmlns:p14="http://schemas.microsoft.com/office/powerpoint/2010/main" val="1658760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lvl1pPr>
              <a:defRPr/>
            </a:lvl1pPr>
          </a:lstStyle>
          <a:p>
            <a:pPr>
              <a:defRPr/>
            </a:pPr>
            <a:fld id="{DA52F149-C6C9-4041-BDFE-3ED75AD133E2}" type="datetimeFigureOut">
              <a:rPr lang="es-MX"/>
              <a:pPr>
                <a:defRPr/>
              </a:pPr>
              <a:t>05/09/2019</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dirty="0"/>
          </a:p>
        </p:txBody>
      </p:sp>
      <p:sp>
        <p:nvSpPr>
          <p:cNvPr id="6" name="5 Marcador de número de diapositiva"/>
          <p:cNvSpPr>
            <a:spLocks noGrp="1"/>
          </p:cNvSpPr>
          <p:nvPr>
            <p:ph type="sldNum" sz="quarter" idx="12"/>
          </p:nvPr>
        </p:nvSpPr>
        <p:spPr/>
        <p:txBody>
          <a:bodyPr/>
          <a:lstStyle>
            <a:lvl1pPr>
              <a:defRPr/>
            </a:lvl1pPr>
          </a:lstStyle>
          <a:p>
            <a:pPr>
              <a:defRPr/>
            </a:pPr>
            <a:fld id="{B49D3BAC-C842-4752-8FED-29B760A47671}" type="slidenum">
              <a:rPr lang="es-MX"/>
              <a:pPr>
                <a:defRPr/>
              </a:pPr>
              <a:t>‹Nº›</a:t>
            </a:fld>
            <a:endParaRPr lang="es-MX" dirty="0"/>
          </a:p>
        </p:txBody>
      </p:sp>
    </p:spTree>
    <p:extLst>
      <p:ext uri="{BB962C8B-B14F-4D97-AF65-F5344CB8AC3E}">
        <p14:creationId xmlns:p14="http://schemas.microsoft.com/office/powerpoint/2010/main" val="721450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C17E75C9-E783-465D-A58B-0A09C1BB7DB7}" type="datetimeFigureOut">
              <a:rPr lang="es-MX"/>
              <a:pPr>
                <a:defRPr/>
              </a:pPr>
              <a:t>05/09/2019</a:t>
            </a:fld>
            <a:endParaRPr lang="es-MX" dirty="0"/>
          </a:p>
        </p:txBody>
      </p:sp>
      <p:sp>
        <p:nvSpPr>
          <p:cNvPr id="5" name="4 Marcador de pie de página"/>
          <p:cNvSpPr>
            <a:spLocks noGrp="1"/>
          </p:cNvSpPr>
          <p:nvPr>
            <p:ph type="ftr" sz="quarter" idx="11"/>
          </p:nvPr>
        </p:nvSpPr>
        <p:spPr/>
        <p:txBody>
          <a:bodyPr/>
          <a:lstStyle>
            <a:lvl1pPr>
              <a:defRPr/>
            </a:lvl1pPr>
          </a:lstStyle>
          <a:p>
            <a:pPr>
              <a:defRPr/>
            </a:pPr>
            <a:endParaRPr lang="es-MX" dirty="0"/>
          </a:p>
        </p:txBody>
      </p:sp>
      <p:sp>
        <p:nvSpPr>
          <p:cNvPr id="6" name="5 Marcador de número de diapositiva"/>
          <p:cNvSpPr>
            <a:spLocks noGrp="1"/>
          </p:cNvSpPr>
          <p:nvPr>
            <p:ph type="sldNum" sz="quarter" idx="12"/>
          </p:nvPr>
        </p:nvSpPr>
        <p:spPr/>
        <p:txBody>
          <a:bodyPr/>
          <a:lstStyle>
            <a:lvl1pPr>
              <a:defRPr/>
            </a:lvl1pPr>
          </a:lstStyle>
          <a:p>
            <a:pPr>
              <a:defRPr/>
            </a:pPr>
            <a:fld id="{5E9A2500-B057-42DC-93C7-BD313645EF66}" type="slidenum">
              <a:rPr lang="es-MX"/>
              <a:pPr>
                <a:defRPr/>
              </a:pPr>
              <a:t>‹Nº›</a:t>
            </a:fld>
            <a:endParaRPr lang="es-MX" dirty="0"/>
          </a:p>
        </p:txBody>
      </p:sp>
    </p:spTree>
    <p:extLst>
      <p:ext uri="{BB962C8B-B14F-4D97-AF65-F5344CB8AC3E}">
        <p14:creationId xmlns:p14="http://schemas.microsoft.com/office/powerpoint/2010/main" val="888065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3 Marcador de fecha"/>
          <p:cNvSpPr>
            <a:spLocks noGrp="1"/>
          </p:cNvSpPr>
          <p:nvPr>
            <p:ph type="dt" sz="half" idx="10"/>
          </p:nvPr>
        </p:nvSpPr>
        <p:spPr/>
        <p:txBody>
          <a:bodyPr/>
          <a:lstStyle>
            <a:lvl1pPr>
              <a:defRPr/>
            </a:lvl1pPr>
          </a:lstStyle>
          <a:p>
            <a:pPr>
              <a:defRPr/>
            </a:pPr>
            <a:fld id="{64F9DE05-B856-49C0-B733-A5C702A086CC}" type="datetimeFigureOut">
              <a:rPr lang="es-MX"/>
              <a:pPr>
                <a:defRPr/>
              </a:pPr>
              <a:t>05/09/2019</a:t>
            </a:fld>
            <a:endParaRPr lang="es-MX" dirty="0"/>
          </a:p>
        </p:txBody>
      </p:sp>
      <p:sp>
        <p:nvSpPr>
          <p:cNvPr id="6" name="4 Marcador de pie de página"/>
          <p:cNvSpPr>
            <a:spLocks noGrp="1"/>
          </p:cNvSpPr>
          <p:nvPr>
            <p:ph type="ftr" sz="quarter" idx="11"/>
          </p:nvPr>
        </p:nvSpPr>
        <p:spPr/>
        <p:txBody>
          <a:bodyPr/>
          <a:lstStyle>
            <a:lvl1pPr>
              <a:defRPr/>
            </a:lvl1pPr>
          </a:lstStyle>
          <a:p>
            <a:pPr>
              <a:defRPr/>
            </a:pPr>
            <a:endParaRPr lang="es-MX" dirty="0"/>
          </a:p>
        </p:txBody>
      </p:sp>
      <p:sp>
        <p:nvSpPr>
          <p:cNvPr id="7" name="5 Marcador de número de diapositiva"/>
          <p:cNvSpPr>
            <a:spLocks noGrp="1"/>
          </p:cNvSpPr>
          <p:nvPr>
            <p:ph type="sldNum" sz="quarter" idx="12"/>
          </p:nvPr>
        </p:nvSpPr>
        <p:spPr/>
        <p:txBody>
          <a:bodyPr/>
          <a:lstStyle>
            <a:lvl1pPr>
              <a:defRPr/>
            </a:lvl1pPr>
          </a:lstStyle>
          <a:p>
            <a:pPr>
              <a:defRPr/>
            </a:pPr>
            <a:fld id="{70EAE65D-C605-487D-9431-F6C72830F173}" type="slidenum">
              <a:rPr lang="es-MX"/>
              <a:pPr>
                <a:defRPr/>
              </a:pPr>
              <a:t>‹Nº›</a:t>
            </a:fld>
            <a:endParaRPr lang="es-MX" dirty="0"/>
          </a:p>
        </p:txBody>
      </p:sp>
    </p:spTree>
    <p:extLst>
      <p:ext uri="{BB962C8B-B14F-4D97-AF65-F5344CB8AC3E}">
        <p14:creationId xmlns:p14="http://schemas.microsoft.com/office/powerpoint/2010/main" val="4053317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3 Marcador de fecha"/>
          <p:cNvSpPr>
            <a:spLocks noGrp="1"/>
          </p:cNvSpPr>
          <p:nvPr>
            <p:ph type="dt" sz="half" idx="10"/>
          </p:nvPr>
        </p:nvSpPr>
        <p:spPr/>
        <p:txBody>
          <a:bodyPr/>
          <a:lstStyle>
            <a:lvl1pPr>
              <a:defRPr/>
            </a:lvl1pPr>
          </a:lstStyle>
          <a:p>
            <a:pPr>
              <a:defRPr/>
            </a:pPr>
            <a:fld id="{5D4F4C46-2EF7-477D-9592-0694A6BD1F3D}" type="datetimeFigureOut">
              <a:rPr lang="es-MX"/>
              <a:pPr>
                <a:defRPr/>
              </a:pPr>
              <a:t>05/09/2019</a:t>
            </a:fld>
            <a:endParaRPr lang="es-MX" dirty="0"/>
          </a:p>
        </p:txBody>
      </p:sp>
      <p:sp>
        <p:nvSpPr>
          <p:cNvPr id="8" name="4 Marcador de pie de página"/>
          <p:cNvSpPr>
            <a:spLocks noGrp="1"/>
          </p:cNvSpPr>
          <p:nvPr>
            <p:ph type="ftr" sz="quarter" idx="11"/>
          </p:nvPr>
        </p:nvSpPr>
        <p:spPr/>
        <p:txBody>
          <a:bodyPr/>
          <a:lstStyle>
            <a:lvl1pPr>
              <a:defRPr/>
            </a:lvl1pPr>
          </a:lstStyle>
          <a:p>
            <a:pPr>
              <a:defRPr/>
            </a:pPr>
            <a:endParaRPr lang="es-MX" dirty="0"/>
          </a:p>
        </p:txBody>
      </p:sp>
      <p:sp>
        <p:nvSpPr>
          <p:cNvPr id="9" name="5 Marcador de número de diapositiva"/>
          <p:cNvSpPr>
            <a:spLocks noGrp="1"/>
          </p:cNvSpPr>
          <p:nvPr>
            <p:ph type="sldNum" sz="quarter" idx="12"/>
          </p:nvPr>
        </p:nvSpPr>
        <p:spPr/>
        <p:txBody>
          <a:bodyPr/>
          <a:lstStyle>
            <a:lvl1pPr>
              <a:defRPr/>
            </a:lvl1pPr>
          </a:lstStyle>
          <a:p>
            <a:pPr>
              <a:defRPr/>
            </a:pPr>
            <a:fld id="{5DC545CF-9000-455B-8704-533E203B5D87}" type="slidenum">
              <a:rPr lang="es-MX"/>
              <a:pPr>
                <a:defRPr/>
              </a:pPr>
              <a:t>‹Nº›</a:t>
            </a:fld>
            <a:endParaRPr lang="es-MX" dirty="0"/>
          </a:p>
        </p:txBody>
      </p:sp>
    </p:spTree>
    <p:extLst>
      <p:ext uri="{BB962C8B-B14F-4D97-AF65-F5344CB8AC3E}">
        <p14:creationId xmlns:p14="http://schemas.microsoft.com/office/powerpoint/2010/main" val="146898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3 Marcador de fecha"/>
          <p:cNvSpPr>
            <a:spLocks noGrp="1"/>
          </p:cNvSpPr>
          <p:nvPr>
            <p:ph type="dt" sz="half" idx="10"/>
          </p:nvPr>
        </p:nvSpPr>
        <p:spPr/>
        <p:txBody>
          <a:bodyPr/>
          <a:lstStyle>
            <a:lvl1pPr>
              <a:defRPr/>
            </a:lvl1pPr>
          </a:lstStyle>
          <a:p>
            <a:pPr>
              <a:defRPr/>
            </a:pPr>
            <a:fld id="{49162CB6-607A-4805-8184-A18618162900}" type="datetimeFigureOut">
              <a:rPr lang="es-MX"/>
              <a:pPr>
                <a:defRPr/>
              </a:pPr>
              <a:t>05/09/2019</a:t>
            </a:fld>
            <a:endParaRPr lang="es-MX" dirty="0"/>
          </a:p>
        </p:txBody>
      </p:sp>
      <p:sp>
        <p:nvSpPr>
          <p:cNvPr id="4" name="4 Marcador de pie de página"/>
          <p:cNvSpPr>
            <a:spLocks noGrp="1"/>
          </p:cNvSpPr>
          <p:nvPr>
            <p:ph type="ftr" sz="quarter" idx="11"/>
          </p:nvPr>
        </p:nvSpPr>
        <p:spPr/>
        <p:txBody>
          <a:bodyPr/>
          <a:lstStyle>
            <a:lvl1pPr>
              <a:defRPr/>
            </a:lvl1pPr>
          </a:lstStyle>
          <a:p>
            <a:pPr>
              <a:defRPr/>
            </a:pPr>
            <a:endParaRPr lang="es-MX" dirty="0"/>
          </a:p>
        </p:txBody>
      </p:sp>
      <p:sp>
        <p:nvSpPr>
          <p:cNvPr id="5" name="5 Marcador de número de diapositiva"/>
          <p:cNvSpPr>
            <a:spLocks noGrp="1"/>
          </p:cNvSpPr>
          <p:nvPr>
            <p:ph type="sldNum" sz="quarter" idx="12"/>
          </p:nvPr>
        </p:nvSpPr>
        <p:spPr/>
        <p:txBody>
          <a:bodyPr/>
          <a:lstStyle>
            <a:lvl1pPr>
              <a:defRPr/>
            </a:lvl1pPr>
          </a:lstStyle>
          <a:p>
            <a:pPr>
              <a:defRPr/>
            </a:pPr>
            <a:fld id="{E2DA9139-71B0-4B07-8A4E-A934595C286C}" type="slidenum">
              <a:rPr lang="es-MX"/>
              <a:pPr>
                <a:defRPr/>
              </a:pPr>
              <a:t>‹Nº›</a:t>
            </a:fld>
            <a:endParaRPr lang="es-MX" dirty="0"/>
          </a:p>
        </p:txBody>
      </p:sp>
    </p:spTree>
    <p:extLst>
      <p:ext uri="{BB962C8B-B14F-4D97-AF65-F5344CB8AC3E}">
        <p14:creationId xmlns:p14="http://schemas.microsoft.com/office/powerpoint/2010/main" val="2350214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FAA96740-2E23-4704-BA77-5FCD21305B24}" type="datetimeFigureOut">
              <a:rPr lang="es-MX"/>
              <a:pPr>
                <a:defRPr/>
              </a:pPr>
              <a:t>05/09/2019</a:t>
            </a:fld>
            <a:endParaRPr lang="es-MX" dirty="0"/>
          </a:p>
        </p:txBody>
      </p:sp>
      <p:sp>
        <p:nvSpPr>
          <p:cNvPr id="3" name="4 Marcador de pie de página"/>
          <p:cNvSpPr>
            <a:spLocks noGrp="1"/>
          </p:cNvSpPr>
          <p:nvPr>
            <p:ph type="ftr" sz="quarter" idx="11"/>
          </p:nvPr>
        </p:nvSpPr>
        <p:spPr/>
        <p:txBody>
          <a:bodyPr/>
          <a:lstStyle>
            <a:lvl1pPr>
              <a:defRPr/>
            </a:lvl1pPr>
          </a:lstStyle>
          <a:p>
            <a:pPr>
              <a:defRPr/>
            </a:pPr>
            <a:endParaRPr lang="es-MX" dirty="0"/>
          </a:p>
        </p:txBody>
      </p:sp>
      <p:sp>
        <p:nvSpPr>
          <p:cNvPr id="4" name="5 Marcador de número de diapositiva"/>
          <p:cNvSpPr>
            <a:spLocks noGrp="1"/>
          </p:cNvSpPr>
          <p:nvPr>
            <p:ph type="sldNum" sz="quarter" idx="12"/>
          </p:nvPr>
        </p:nvSpPr>
        <p:spPr/>
        <p:txBody>
          <a:bodyPr/>
          <a:lstStyle>
            <a:lvl1pPr>
              <a:defRPr/>
            </a:lvl1pPr>
          </a:lstStyle>
          <a:p>
            <a:pPr>
              <a:defRPr/>
            </a:pPr>
            <a:fld id="{C584D51B-50CF-40D8-9F73-B4C7139B4DCF}" type="slidenum">
              <a:rPr lang="es-MX"/>
              <a:pPr>
                <a:defRPr/>
              </a:pPr>
              <a:t>‹Nº›</a:t>
            </a:fld>
            <a:endParaRPr lang="es-MX" dirty="0"/>
          </a:p>
        </p:txBody>
      </p:sp>
    </p:spTree>
    <p:extLst>
      <p:ext uri="{BB962C8B-B14F-4D97-AF65-F5344CB8AC3E}">
        <p14:creationId xmlns:p14="http://schemas.microsoft.com/office/powerpoint/2010/main" val="3665406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85F9E82E-AE07-4197-8CD5-05DF22F72664}" type="datetimeFigureOut">
              <a:rPr lang="es-MX"/>
              <a:pPr>
                <a:defRPr/>
              </a:pPr>
              <a:t>05/09/2019</a:t>
            </a:fld>
            <a:endParaRPr lang="es-MX" dirty="0"/>
          </a:p>
        </p:txBody>
      </p:sp>
      <p:sp>
        <p:nvSpPr>
          <p:cNvPr id="6" name="4 Marcador de pie de página"/>
          <p:cNvSpPr>
            <a:spLocks noGrp="1"/>
          </p:cNvSpPr>
          <p:nvPr>
            <p:ph type="ftr" sz="quarter" idx="11"/>
          </p:nvPr>
        </p:nvSpPr>
        <p:spPr/>
        <p:txBody>
          <a:bodyPr/>
          <a:lstStyle>
            <a:lvl1pPr>
              <a:defRPr/>
            </a:lvl1pPr>
          </a:lstStyle>
          <a:p>
            <a:pPr>
              <a:defRPr/>
            </a:pPr>
            <a:endParaRPr lang="es-MX" dirty="0"/>
          </a:p>
        </p:txBody>
      </p:sp>
      <p:sp>
        <p:nvSpPr>
          <p:cNvPr id="7" name="5 Marcador de número de diapositiva"/>
          <p:cNvSpPr>
            <a:spLocks noGrp="1"/>
          </p:cNvSpPr>
          <p:nvPr>
            <p:ph type="sldNum" sz="quarter" idx="12"/>
          </p:nvPr>
        </p:nvSpPr>
        <p:spPr/>
        <p:txBody>
          <a:bodyPr/>
          <a:lstStyle>
            <a:lvl1pPr>
              <a:defRPr/>
            </a:lvl1pPr>
          </a:lstStyle>
          <a:p>
            <a:pPr>
              <a:defRPr/>
            </a:pPr>
            <a:fld id="{80592E42-3E1F-43F4-BB86-E9DB1DE92CF6}" type="slidenum">
              <a:rPr lang="es-MX"/>
              <a:pPr>
                <a:defRPr/>
              </a:pPr>
              <a:t>‹Nº›</a:t>
            </a:fld>
            <a:endParaRPr lang="es-MX" dirty="0"/>
          </a:p>
        </p:txBody>
      </p:sp>
    </p:spTree>
    <p:extLst>
      <p:ext uri="{BB962C8B-B14F-4D97-AF65-F5344CB8AC3E}">
        <p14:creationId xmlns:p14="http://schemas.microsoft.com/office/powerpoint/2010/main" val="3981183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dirty="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5B70D19F-BF37-4A85-9114-80138AEEEC51}" type="datetimeFigureOut">
              <a:rPr lang="es-MX"/>
              <a:pPr>
                <a:defRPr/>
              </a:pPr>
              <a:t>05/09/2019</a:t>
            </a:fld>
            <a:endParaRPr lang="es-MX" dirty="0"/>
          </a:p>
        </p:txBody>
      </p:sp>
      <p:sp>
        <p:nvSpPr>
          <p:cNvPr id="6" name="4 Marcador de pie de página"/>
          <p:cNvSpPr>
            <a:spLocks noGrp="1"/>
          </p:cNvSpPr>
          <p:nvPr>
            <p:ph type="ftr" sz="quarter" idx="11"/>
          </p:nvPr>
        </p:nvSpPr>
        <p:spPr/>
        <p:txBody>
          <a:bodyPr/>
          <a:lstStyle>
            <a:lvl1pPr>
              <a:defRPr/>
            </a:lvl1pPr>
          </a:lstStyle>
          <a:p>
            <a:pPr>
              <a:defRPr/>
            </a:pPr>
            <a:endParaRPr lang="es-MX" dirty="0"/>
          </a:p>
        </p:txBody>
      </p:sp>
      <p:sp>
        <p:nvSpPr>
          <p:cNvPr id="7" name="5 Marcador de número de diapositiva"/>
          <p:cNvSpPr>
            <a:spLocks noGrp="1"/>
          </p:cNvSpPr>
          <p:nvPr>
            <p:ph type="sldNum" sz="quarter" idx="12"/>
          </p:nvPr>
        </p:nvSpPr>
        <p:spPr/>
        <p:txBody>
          <a:bodyPr/>
          <a:lstStyle>
            <a:lvl1pPr>
              <a:defRPr/>
            </a:lvl1pPr>
          </a:lstStyle>
          <a:p>
            <a:pPr>
              <a:defRPr/>
            </a:pPr>
            <a:fld id="{E790CC6E-8AA9-4A56-A741-02F3D2F9622A}" type="slidenum">
              <a:rPr lang="es-MX"/>
              <a:pPr>
                <a:defRPr/>
              </a:pPr>
              <a:t>‹Nº›</a:t>
            </a:fld>
            <a:endParaRPr lang="es-MX" dirty="0"/>
          </a:p>
        </p:txBody>
      </p:sp>
    </p:spTree>
    <p:extLst>
      <p:ext uri="{BB962C8B-B14F-4D97-AF65-F5344CB8AC3E}">
        <p14:creationId xmlns:p14="http://schemas.microsoft.com/office/powerpoint/2010/main" val="175709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MX" smtClean="0"/>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80BE54A5-2233-4353-BDFA-07B22529DC11}" type="datetimeFigureOut">
              <a:rPr lang="es-MX"/>
              <a:pPr>
                <a:defRPr/>
              </a:pPr>
              <a:t>05/09/2019</a:t>
            </a:fld>
            <a:endParaRPr lang="es-MX"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s-MX"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F3C27BA5-E6B8-44D3-86AA-5EF6F827F9D1}" type="slidenum">
              <a:rPr lang="es-MX"/>
              <a:pPr>
                <a:defRPr/>
              </a:pPr>
              <a:t>‹Nº›</a:t>
            </a:fld>
            <a:endParaRPr lang="es-MX" dirty="0"/>
          </a:p>
        </p:txBody>
      </p:sp>
      <p:grpSp>
        <p:nvGrpSpPr>
          <p:cNvPr id="1031" name="Group 9"/>
          <p:cNvGrpSpPr>
            <a:grpSpLocks/>
          </p:cNvGrpSpPr>
          <p:nvPr userDrawn="1"/>
        </p:nvGrpSpPr>
        <p:grpSpPr bwMode="auto">
          <a:xfrm>
            <a:off x="228600" y="228600"/>
            <a:ext cx="8915400" cy="6629400"/>
            <a:chOff x="144" y="144"/>
            <a:chExt cx="5616" cy="4176"/>
          </a:xfrm>
        </p:grpSpPr>
        <p:pic>
          <p:nvPicPr>
            <p:cNvPr id="1032" name="Picture 10" descr="NC"/>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4" y="144"/>
              <a:ext cx="70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Rectangle 11"/>
            <p:cNvSpPr>
              <a:spLocks noChangeArrowheads="1"/>
            </p:cNvSpPr>
            <p:nvPr/>
          </p:nvSpPr>
          <p:spPr bwMode="auto">
            <a:xfrm rot="-5400000">
              <a:off x="3287" y="-2077"/>
              <a:ext cx="68" cy="4878"/>
            </a:xfrm>
            <a:prstGeom prst="rect">
              <a:avLst/>
            </a:prstGeom>
            <a:gradFill rotWithShape="1">
              <a:gsLst>
                <a:gs pos="0">
                  <a:schemeClr val="tx1"/>
                </a:gs>
                <a:gs pos="100000">
                  <a:srgbClr val="DDDDD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defRPr/>
              </a:pPr>
              <a:endParaRPr lang="es-ES" dirty="0" smtClean="0"/>
            </a:p>
          </p:txBody>
        </p:sp>
        <p:sp>
          <p:nvSpPr>
            <p:cNvPr id="1034" name="Rectangle 12"/>
            <p:cNvSpPr>
              <a:spLocks noChangeArrowheads="1"/>
            </p:cNvSpPr>
            <p:nvPr/>
          </p:nvSpPr>
          <p:spPr bwMode="auto">
            <a:xfrm rot="10800000" flipV="1">
              <a:off x="144" y="432"/>
              <a:ext cx="60" cy="3888"/>
            </a:xfrm>
            <a:prstGeom prst="rect">
              <a:avLst/>
            </a:prstGeom>
            <a:gradFill rotWithShape="1">
              <a:gsLst>
                <a:gs pos="0">
                  <a:schemeClr val="tx1"/>
                </a:gs>
                <a:gs pos="100000">
                  <a:srgbClr val="DDDDD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defRPr/>
              </a:pPr>
              <a:endParaRPr lang="es-ES" dirty="0" smtClean="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83567" y="2114598"/>
            <a:ext cx="7991181" cy="3785652"/>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hangingPunct="1">
              <a:defRPr/>
            </a:pPr>
            <a:r>
              <a:rPr lang="en-US" sz="4000" b="1" dirty="0" smtClean="0">
                <a:solidFill>
                  <a:schemeClr val="accent1">
                    <a:lumMod val="75000"/>
                  </a:schemeClr>
                </a:solidFill>
              </a:rPr>
              <a:t>Determination of verification and calibration intervals of measuring instruments</a:t>
            </a:r>
          </a:p>
          <a:p>
            <a:pPr algn="ctr" eaLnBrk="1" hangingPunct="1">
              <a:defRPr/>
            </a:pPr>
            <a:endParaRPr lang="en-US" sz="4000" b="1" dirty="0" smtClean="0">
              <a:solidFill>
                <a:schemeClr val="accent1">
                  <a:lumMod val="75000"/>
                </a:schemeClr>
              </a:solidFill>
            </a:endParaRPr>
          </a:p>
          <a:p>
            <a:pPr algn="ctr" eaLnBrk="1" hangingPunct="1">
              <a:defRPr/>
            </a:pPr>
            <a:r>
              <a:rPr lang="es-ES" sz="4000" b="1" dirty="0" smtClean="0">
                <a:ln w="11430"/>
                <a:solidFill>
                  <a:schemeClr val="tx2"/>
                </a:solidFill>
                <a:effectLst>
                  <a:outerShdw blurRad="50800" dist="39000" dir="5460000" algn="tl">
                    <a:srgbClr val="000000">
                      <a:alpha val="38000"/>
                    </a:srgbClr>
                  </a:outerShdw>
                </a:effectLst>
              </a:rPr>
              <a:t>Ms. Elina González Labrada</a:t>
            </a:r>
          </a:p>
          <a:p>
            <a:pPr algn="ctr" eaLnBrk="1" hangingPunct="1">
              <a:defRPr/>
            </a:pPr>
            <a:r>
              <a:rPr lang="es-ES" sz="4000" b="1" dirty="0" smtClean="0">
                <a:ln w="11430"/>
                <a:solidFill>
                  <a:schemeClr val="tx2"/>
                </a:solidFill>
                <a:effectLst>
                  <a:outerShdw blurRad="50800" dist="39000" dir="5460000" algn="tl">
                    <a:srgbClr val="000000">
                      <a:alpha val="38000"/>
                    </a:srgbClr>
                  </a:outerShdw>
                </a:effectLst>
              </a:rPr>
              <a:t>COOMET member: Cuba </a:t>
            </a:r>
            <a:endParaRPr lang="es-ES" sz="4000" b="1" dirty="0">
              <a:ln w="11430"/>
              <a:solidFill>
                <a:schemeClr val="tx2"/>
              </a:solidFill>
              <a:effectLst>
                <a:outerShdw blurRad="50800" dist="39000" dir="5460000" algn="tl">
                  <a:srgbClr val="000000">
                    <a:alpha val="38000"/>
                  </a:srgbClr>
                </a:outerShdw>
              </a:effectLst>
            </a:endParaRPr>
          </a:p>
        </p:txBody>
      </p:sp>
      <p:pic>
        <p:nvPicPr>
          <p:cNvPr id="2051" name="9 Imagen" descr="SENAME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57625" y="642938"/>
            <a:ext cx="13335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10 Rectángulo"/>
          <p:cNvSpPr/>
          <p:nvPr/>
        </p:nvSpPr>
        <p:spPr>
          <a:xfrm>
            <a:off x="2357422" y="1714488"/>
            <a:ext cx="4500594" cy="400110"/>
          </a:xfrm>
          <a:prstGeom prst="rect">
            <a:avLst/>
          </a:prstGeom>
          <a:noFill/>
          <a:ln>
            <a:noFill/>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hangingPunct="1">
              <a:defRPr/>
            </a:pPr>
            <a:r>
              <a:rPr lang="es-ES" sz="2000" b="1" dirty="0"/>
              <a:t>Servicio Nacional de Metrología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9 Imagen" descr="SENAME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40786" y="0"/>
            <a:ext cx="13335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2 CuadroTexto"/>
          <p:cNvSpPr txBox="1">
            <a:spLocks noChangeArrowheads="1"/>
          </p:cNvSpPr>
          <p:nvPr/>
        </p:nvSpPr>
        <p:spPr bwMode="auto">
          <a:xfrm>
            <a:off x="387502" y="501054"/>
            <a:ext cx="8607425" cy="5216813"/>
          </a:xfrm>
          <a:prstGeom prst="rect">
            <a:avLst/>
          </a:prstGeom>
          <a:noFill/>
          <a:ln w="9525">
            <a:noFill/>
            <a:miter lim="800000"/>
            <a:headEnd/>
            <a:tailEnd/>
          </a:ln>
        </p:spPr>
        <p:txBody>
          <a:bodyPr>
            <a:spAutoFit/>
          </a:bodyPr>
          <a:lstStyle/>
          <a:p>
            <a:pPr algn="just" eaLnBrk="1" hangingPunct="1">
              <a:defRPr/>
            </a:pPr>
            <a:endParaRPr lang="es-ES" sz="2500" dirty="0">
              <a:cs typeface="Arial" panose="020B0604020202020204" pitchFamily="34" charset="0"/>
            </a:endParaRPr>
          </a:p>
          <a:p>
            <a:pPr algn="just"/>
            <a:r>
              <a:rPr lang="en-US" sz="2800" dirty="0"/>
              <a:t>Decree Law No. 183 of the Metrology of February 1998 establishes as a metrological control model approval and verification as legal actions that are executed by the Service National Metrology (SENAMET), integrated by the Metrology laboratories of the National Standardization Office (ONN) and other laboratories authorized by the Office itself</a:t>
            </a:r>
            <a:r>
              <a:rPr lang="en-US" sz="2800" dirty="0" smtClean="0"/>
              <a:t>.</a:t>
            </a:r>
          </a:p>
          <a:p>
            <a:pPr algn="just"/>
            <a:r>
              <a:rPr lang="en-US" sz="2800" dirty="0"/>
              <a:t>The document that aims to establish the measuring instruments or systems that are Subject to the verification and approval of the model according to its fields of application is the general provision DG-01.</a:t>
            </a:r>
            <a:endParaRPr lang="en-US" sz="2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9 Imagen" descr="SENAME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40786" y="0"/>
            <a:ext cx="13335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2 CuadroTexto"/>
          <p:cNvSpPr txBox="1">
            <a:spLocks noChangeArrowheads="1"/>
          </p:cNvSpPr>
          <p:nvPr/>
        </p:nvSpPr>
        <p:spPr bwMode="auto">
          <a:xfrm>
            <a:off x="395536" y="671691"/>
            <a:ext cx="8607425" cy="4985980"/>
          </a:xfrm>
          <a:prstGeom prst="rect">
            <a:avLst/>
          </a:prstGeom>
          <a:noFill/>
          <a:ln w="9525">
            <a:noFill/>
            <a:miter lim="800000"/>
            <a:headEnd/>
            <a:tailEnd/>
          </a:ln>
        </p:spPr>
        <p:txBody>
          <a:bodyPr>
            <a:spAutoFit/>
          </a:bodyPr>
          <a:lstStyle/>
          <a:p>
            <a:pPr algn="just">
              <a:spcAft>
                <a:spcPts val="0"/>
              </a:spcAft>
              <a:defRPr/>
            </a:pPr>
            <a:endParaRPr lang="es-ES" sz="600" dirty="0">
              <a:cs typeface="Arial" panose="020B0604020202020204" pitchFamily="34" charset="0"/>
            </a:endParaRPr>
          </a:p>
          <a:p>
            <a:pPr algn="just"/>
            <a:r>
              <a:rPr lang="en-US" sz="2400" dirty="0"/>
              <a:t>This document has been prepared based on the priorities, needs and possibilities of the country and taking into account the provisions of NC OIML D12: 1995 “Fields of application of measuring instruments subject to verification” and NC OIML D19: 1994 “Evaluation and Approval of Model</a:t>
            </a:r>
            <a:r>
              <a:rPr lang="en-US" sz="2400" dirty="0" smtClean="0"/>
              <a:t>”.</a:t>
            </a:r>
          </a:p>
          <a:p>
            <a:pPr algn="just"/>
            <a:endParaRPr lang="es-MX" sz="2400" dirty="0" smtClean="0">
              <a:latin typeface="Arial"/>
            </a:endParaRPr>
          </a:p>
          <a:p>
            <a:r>
              <a:rPr lang="en-US" sz="2400" dirty="0"/>
              <a:t>The periods of validity of the verifications are established in this General Provision based on the use of the measuring instruments, their operating regime and their technical status.</a:t>
            </a:r>
          </a:p>
          <a:p>
            <a:pPr algn="just"/>
            <a:endParaRPr lang="es-MX" sz="2400" dirty="0" smtClean="0">
              <a:latin typeface="Arial"/>
            </a:endParaRPr>
          </a:p>
          <a:p>
            <a:pPr algn="just"/>
            <a:r>
              <a:rPr lang="es-MX" sz="2400" dirty="0" smtClean="0">
                <a:latin typeface="Arial"/>
              </a:rPr>
              <a:t> </a:t>
            </a:r>
            <a:r>
              <a:rPr lang="en-US" sz="2400" dirty="0"/>
              <a:t>When a measuring instrument is still in force, its verification is subject to repair or adjustment, it loses its validity and must undergo the verification process again.</a:t>
            </a:r>
            <a:endParaRPr lang="es-ES" sz="2400" b="1" dirty="0" smtClean="0">
              <a:solidFill>
                <a:prstClr val="black"/>
              </a:solidFill>
            </a:endParaRPr>
          </a:p>
        </p:txBody>
      </p:sp>
    </p:spTree>
    <p:extLst>
      <p:ext uri="{BB962C8B-B14F-4D97-AF65-F5344CB8AC3E}">
        <p14:creationId xmlns:p14="http://schemas.microsoft.com/office/powerpoint/2010/main" val="7179429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9 Imagen" descr="SENAME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40786" y="0"/>
            <a:ext cx="13335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2 CuadroTexto"/>
          <p:cNvSpPr txBox="1">
            <a:spLocks noChangeArrowheads="1"/>
          </p:cNvSpPr>
          <p:nvPr/>
        </p:nvSpPr>
        <p:spPr bwMode="auto">
          <a:xfrm>
            <a:off x="395536" y="836712"/>
            <a:ext cx="8607425" cy="5509200"/>
          </a:xfrm>
          <a:prstGeom prst="rect">
            <a:avLst/>
          </a:prstGeom>
          <a:noFill/>
          <a:ln w="9525">
            <a:noFill/>
            <a:miter lim="800000"/>
            <a:headEnd/>
            <a:tailEnd/>
          </a:ln>
        </p:spPr>
        <p:txBody>
          <a:bodyPr>
            <a:spAutoFit/>
          </a:bodyPr>
          <a:lstStyle/>
          <a:p>
            <a:r>
              <a:rPr lang="en-US" sz="3200" dirty="0"/>
              <a:t>The verification performed on the measuring instruments does not exclude the particular interest of the users in the execution of periodic calibrations on these</a:t>
            </a:r>
            <a:r>
              <a:rPr lang="en-US" sz="3200" dirty="0" smtClean="0"/>
              <a:t>.</a:t>
            </a:r>
          </a:p>
          <a:p>
            <a:r>
              <a:rPr lang="en-US" sz="3200" dirty="0"/>
              <a:t>The instruments that are an inseparable part of the measurement systems or processes, and therefore cannot be verified individually, their verification will be carried out within the set that forms the measurement system or process, being considered verified if the system or process is verified.</a:t>
            </a:r>
          </a:p>
        </p:txBody>
      </p:sp>
    </p:spTree>
    <p:extLst>
      <p:ext uri="{BB962C8B-B14F-4D97-AF65-F5344CB8AC3E}">
        <p14:creationId xmlns:p14="http://schemas.microsoft.com/office/powerpoint/2010/main" val="29186353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9 Imagen" descr="SENAME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40786" y="0"/>
            <a:ext cx="13335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Rectángulo"/>
          <p:cNvSpPr/>
          <p:nvPr/>
        </p:nvSpPr>
        <p:spPr>
          <a:xfrm>
            <a:off x="467544" y="902325"/>
            <a:ext cx="8424936" cy="523220"/>
          </a:xfrm>
          <a:prstGeom prst="rect">
            <a:avLst/>
          </a:prstGeom>
        </p:spPr>
        <p:txBody>
          <a:bodyPr wrap="square">
            <a:spAutoFit/>
          </a:bodyPr>
          <a:lstStyle/>
          <a:p>
            <a:pPr algn="just">
              <a:spcAft>
                <a:spcPts val="0"/>
              </a:spcAft>
            </a:pPr>
            <a:endParaRPr lang="en-US" sz="2800" dirty="0"/>
          </a:p>
        </p:txBody>
      </p:sp>
      <p:pic>
        <p:nvPicPr>
          <p:cNvPr id="6" name="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599" y="902324"/>
            <a:ext cx="8430802" cy="5406995"/>
          </a:xfrm>
          <a:prstGeom prst="rect">
            <a:avLst/>
          </a:prstGeom>
        </p:spPr>
      </p:pic>
    </p:spTree>
    <p:extLst>
      <p:ext uri="{BB962C8B-B14F-4D97-AF65-F5344CB8AC3E}">
        <p14:creationId xmlns:p14="http://schemas.microsoft.com/office/powerpoint/2010/main" val="15018434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620688"/>
            <a:ext cx="8229600" cy="796950"/>
          </a:xfrm>
        </p:spPr>
        <p:txBody>
          <a:bodyPr/>
          <a:lstStyle/>
          <a:p>
            <a:endParaRPr lang="es-MX" dirty="0"/>
          </a:p>
        </p:txBody>
      </p:sp>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494" y="1340768"/>
            <a:ext cx="8145012" cy="5184576"/>
          </a:xfrm>
          <a:prstGeom prst="rect">
            <a:avLst/>
          </a:prstGeom>
        </p:spPr>
      </p:pic>
    </p:spTree>
    <p:extLst>
      <p:ext uri="{BB962C8B-B14F-4D97-AF65-F5344CB8AC3E}">
        <p14:creationId xmlns:p14="http://schemas.microsoft.com/office/powerpoint/2010/main" val="4287471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052736"/>
            <a:ext cx="8147248" cy="436910"/>
          </a:xfrm>
        </p:spPr>
        <p:txBody>
          <a:bodyPr/>
          <a:lstStyle/>
          <a:p>
            <a:pPr algn="just"/>
            <a:r>
              <a:rPr lang="es-MX" dirty="0" smtClean="0"/>
              <a:t/>
            </a:r>
            <a:br>
              <a:rPr lang="es-MX" dirty="0" smtClean="0"/>
            </a:br>
            <a:r>
              <a:rPr lang="es-MX" dirty="0"/>
              <a:t/>
            </a:r>
            <a:br>
              <a:rPr lang="es-MX" dirty="0"/>
            </a:br>
            <a:r>
              <a:rPr lang="es-MX" dirty="0" smtClean="0"/>
              <a:t/>
            </a:r>
            <a:br>
              <a:rPr lang="es-MX" dirty="0" smtClean="0"/>
            </a:br>
            <a:r>
              <a:rPr lang="es-MX" dirty="0" smtClean="0"/>
              <a:t/>
            </a:r>
            <a:br>
              <a:rPr lang="es-MX" dirty="0" smtClean="0"/>
            </a:br>
            <a:r>
              <a:rPr lang="en-US" sz="2800" dirty="0"/>
              <a:t>The calibration and recalibration periods are established by the owners of the measuring instruments using as reference the OIML document D 10: 2007.</a:t>
            </a:r>
            <a:endParaRPr lang="es-MX" dirty="0"/>
          </a:p>
        </p:txBody>
      </p:sp>
    </p:spTree>
    <p:extLst>
      <p:ext uri="{BB962C8B-B14F-4D97-AF65-F5344CB8AC3E}">
        <p14:creationId xmlns:p14="http://schemas.microsoft.com/office/powerpoint/2010/main" val="401763709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3682</TotalTime>
  <Words>299</Words>
  <Application>Microsoft Office PowerPoint</Application>
  <PresentationFormat>Presentación en pantalla (4:3)</PresentationFormat>
  <Paragraphs>17</Paragraphs>
  <Slides>7</Slides>
  <Notes>0</Notes>
  <HiddenSlides>0</HiddenSlides>
  <MMClips>0</MMClips>
  <ScaleCrop>false</ScaleCrop>
  <HeadingPairs>
    <vt:vector size="4" baseType="variant">
      <vt:variant>
        <vt:lpstr>Tema</vt:lpstr>
      </vt:variant>
      <vt:variant>
        <vt:i4>1</vt:i4>
      </vt:variant>
      <vt:variant>
        <vt:lpstr>Títulos de diapositiva</vt:lpstr>
      </vt:variant>
      <vt:variant>
        <vt:i4>7</vt:i4>
      </vt:variant>
    </vt:vector>
  </HeadingPairs>
  <TitlesOfParts>
    <vt:vector size="8"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    The calibration and recalibration periods are established by the owners of the measuring instruments using as reference the OIML document D 10: 2007.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Agustín Andrés Irulegui Rodríguez</dc:creator>
  <cp:lastModifiedBy>Elina González Labrada</cp:lastModifiedBy>
  <cp:revision>470</cp:revision>
  <dcterms:created xsi:type="dcterms:W3CDTF">2012-02-22T14:20:32Z</dcterms:created>
  <dcterms:modified xsi:type="dcterms:W3CDTF">2019-09-05T20:07:55Z</dcterms:modified>
</cp:coreProperties>
</file>