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p:sldMasterIdLst>
    <p:sldMasterId id="2147483653" r:id="rId1"/>
    <p:sldMasterId id="2147483652" r:id="rId2"/>
  </p:sldMasterIdLst>
  <p:notesMasterIdLst>
    <p:notesMasterId r:id="rId25"/>
  </p:notesMasterIdLst>
  <p:handoutMasterIdLst>
    <p:handoutMasterId r:id="rId26"/>
  </p:handoutMasterIdLst>
  <p:sldIdLst>
    <p:sldId id="288" r:id="rId3"/>
    <p:sldId id="504" r:id="rId4"/>
    <p:sldId id="519" r:id="rId5"/>
    <p:sldId id="508" r:id="rId6"/>
    <p:sldId id="513" r:id="rId7"/>
    <p:sldId id="515" r:id="rId8"/>
    <p:sldId id="514" r:id="rId9"/>
    <p:sldId id="523" r:id="rId10"/>
    <p:sldId id="521" r:id="rId11"/>
    <p:sldId id="522" r:id="rId12"/>
    <p:sldId id="509" r:id="rId13"/>
    <p:sldId id="516" r:id="rId14"/>
    <p:sldId id="511" r:id="rId15"/>
    <p:sldId id="507" r:id="rId16"/>
    <p:sldId id="512" r:id="rId17"/>
    <p:sldId id="503" r:id="rId18"/>
    <p:sldId id="500" r:id="rId19"/>
    <p:sldId id="501" r:id="rId20"/>
    <p:sldId id="502" r:id="rId21"/>
    <p:sldId id="517" r:id="rId22"/>
    <p:sldId id="518" r:id="rId23"/>
    <p:sldId id="318" r:id="rId24"/>
  </p:sldIdLst>
  <p:sldSz cx="9906000" cy="6858000" type="A4"/>
  <p:notesSz cx="6794500" cy="9931400"/>
  <p:embeddedFontLst>
    <p:embeddedFont>
      <p:font typeface="Verdana" panose="020B0604030504040204" pitchFamily="34" charset="0"/>
      <p:regular r:id="rId27"/>
      <p:bold r:id="rId28"/>
      <p:italic r:id="rId29"/>
      <p:boldItalic r:id="rId30"/>
    </p:embeddedFont>
    <p:embeddedFont>
      <p:font typeface="Comic Sans MS" panose="030F0702030302020204" pitchFamily="66" charset="0"/>
      <p:regular r:id="rId31"/>
      <p:bold r:id="rId32"/>
      <p:italic r:id="rId33"/>
      <p:boldItalic r:id="rId34"/>
    </p:embeddedFont>
    <p:embeddedFont>
      <p:font typeface="Andika" panose="02000000000000000000" pitchFamily="2" charset="0"/>
      <p:regular r:id="rId35"/>
    </p:embeddedFont>
  </p:embeddedFontLst>
  <p:defaultTextStyle>
    <a:defPPr>
      <a:defRPr lang="en-GB"/>
    </a:defPPr>
    <a:lvl1pPr algn="ctr" defTabSz="449263" rtl="0" fontAlgn="base">
      <a:lnSpc>
        <a:spcPct val="93000"/>
      </a:lnSpc>
      <a:spcBef>
        <a:spcPct val="0"/>
      </a:spcBef>
      <a:spcAft>
        <a:spcPct val="0"/>
      </a:spcAft>
      <a:buClr>
        <a:srgbClr val="000000"/>
      </a:buClr>
      <a:buSzPct val="100000"/>
      <a:buFont typeface="Times New Roman" pitchFamily="16" charset="0"/>
      <a:defRPr sz="2400" kern="1200">
        <a:solidFill>
          <a:schemeClr val="bg1"/>
        </a:solidFill>
        <a:latin typeface="Comic Sans MS" pitchFamily="66" charset="0"/>
        <a:ea typeface="+mn-ea"/>
        <a:cs typeface="Arial" charset="0"/>
      </a:defRPr>
    </a:lvl1pPr>
    <a:lvl2pPr marL="457200" algn="ctr" defTabSz="449263" rtl="0" fontAlgn="base">
      <a:lnSpc>
        <a:spcPct val="93000"/>
      </a:lnSpc>
      <a:spcBef>
        <a:spcPct val="0"/>
      </a:spcBef>
      <a:spcAft>
        <a:spcPct val="0"/>
      </a:spcAft>
      <a:buClr>
        <a:srgbClr val="000000"/>
      </a:buClr>
      <a:buSzPct val="100000"/>
      <a:buFont typeface="Times New Roman" pitchFamily="16" charset="0"/>
      <a:defRPr sz="2400" kern="1200">
        <a:solidFill>
          <a:schemeClr val="bg1"/>
        </a:solidFill>
        <a:latin typeface="Comic Sans MS" pitchFamily="66" charset="0"/>
        <a:ea typeface="+mn-ea"/>
        <a:cs typeface="Arial" charset="0"/>
      </a:defRPr>
    </a:lvl2pPr>
    <a:lvl3pPr marL="914400" algn="ctr" defTabSz="449263" rtl="0" fontAlgn="base">
      <a:lnSpc>
        <a:spcPct val="93000"/>
      </a:lnSpc>
      <a:spcBef>
        <a:spcPct val="0"/>
      </a:spcBef>
      <a:spcAft>
        <a:spcPct val="0"/>
      </a:spcAft>
      <a:buClr>
        <a:srgbClr val="000000"/>
      </a:buClr>
      <a:buSzPct val="100000"/>
      <a:buFont typeface="Times New Roman" pitchFamily="16" charset="0"/>
      <a:defRPr sz="2400" kern="1200">
        <a:solidFill>
          <a:schemeClr val="bg1"/>
        </a:solidFill>
        <a:latin typeface="Comic Sans MS" pitchFamily="66" charset="0"/>
        <a:ea typeface="+mn-ea"/>
        <a:cs typeface="Arial" charset="0"/>
      </a:defRPr>
    </a:lvl3pPr>
    <a:lvl4pPr marL="1371600" algn="ctr" defTabSz="449263" rtl="0" fontAlgn="base">
      <a:lnSpc>
        <a:spcPct val="93000"/>
      </a:lnSpc>
      <a:spcBef>
        <a:spcPct val="0"/>
      </a:spcBef>
      <a:spcAft>
        <a:spcPct val="0"/>
      </a:spcAft>
      <a:buClr>
        <a:srgbClr val="000000"/>
      </a:buClr>
      <a:buSzPct val="100000"/>
      <a:buFont typeface="Times New Roman" pitchFamily="16" charset="0"/>
      <a:defRPr sz="2400" kern="1200">
        <a:solidFill>
          <a:schemeClr val="bg1"/>
        </a:solidFill>
        <a:latin typeface="Comic Sans MS" pitchFamily="66" charset="0"/>
        <a:ea typeface="+mn-ea"/>
        <a:cs typeface="Arial" charset="0"/>
      </a:defRPr>
    </a:lvl4pPr>
    <a:lvl5pPr marL="1828800" algn="ctr" defTabSz="449263" rtl="0" fontAlgn="base">
      <a:lnSpc>
        <a:spcPct val="93000"/>
      </a:lnSpc>
      <a:spcBef>
        <a:spcPct val="0"/>
      </a:spcBef>
      <a:spcAft>
        <a:spcPct val="0"/>
      </a:spcAft>
      <a:buClr>
        <a:srgbClr val="000000"/>
      </a:buClr>
      <a:buSzPct val="100000"/>
      <a:buFont typeface="Times New Roman" pitchFamily="16" charset="0"/>
      <a:defRPr sz="2400" kern="1200">
        <a:solidFill>
          <a:schemeClr val="bg1"/>
        </a:solidFill>
        <a:latin typeface="Comic Sans MS" pitchFamily="66" charset="0"/>
        <a:ea typeface="+mn-ea"/>
        <a:cs typeface="Arial" charset="0"/>
      </a:defRPr>
    </a:lvl5pPr>
    <a:lvl6pPr marL="2286000" algn="l" defTabSz="914400" rtl="0" eaLnBrk="1" latinLnBrk="0" hangingPunct="1">
      <a:defRPr sz="2400" kern="1200">
        <a:solidFill>
          <a:schemeClr val="bg1"/>
        </a:solidFill>
        <a:latin typeface="Comic Sans MS" pitchFamily="66" charset="0"/>
        <a:ea typeface="+mn-ea"/>
        <a:cs typeface="Arial" charset="0"/>
      </a:defRPr>
    </a:lvl6pPr>
    <a:lvl7pPr marL="2743200" algn="l" defTabSz="914400" rtl="0" eaLnBrk="1" latinLnBrk="0" hangingPunct="1">
      <a:defRPr sz="2400" kern="1200">
        <a:solidFill>
          <a:schemeClr val="bg1"/>
        </a:solidFill>
        <a:latin typeface="Comic Sans MS" pitchFamily="66" charset="0"/>
        <a:ea typeface="+mn-ea"/>
        <a:cs typeface="Arial" charset="0"/>
      </a:defRPr>
    </a:lvl7pPr>
    <a:lvl8pPr marL="3200400" algn="l" defTabSz="914400" rtl="0" eaLnBrk="1" latinLnBrk="0" hangingPunct="1">
      <a:defRPr sz="2400" kern="1200">
        <a:solidFill>
          <a:schemeClr val="bg1"/>
        </a:solidFill>
        <a:latin typeface="Comic Sans MS" pitchFamily="66" charset="0"/>
        <a:ea typeface="+mn-ea"/>
        <a:cs typeface="Arial" charset="0"/>
      </a:defRPr>
    </a:lvl8pPr>
    <a:lvl9pPr marL="3657600" algn="l" defTabSz="914400" rtl="0" eaLnBrk="1" latinLnBrk="0" hangingPunct="1">
      <a:defRPr sz="2400" kern="1200">
        <a:solidFill>
          <a:schemeClr val="bg1"/>
        </a:solidFill>
        <a:latin typeface="Comic Sans MS" pitchFamily="66"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chemeClr val="tx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3399"/>
    <a:srgbClr val="0000CC"/>
    <a:srgbClr val="FF0000"/>
    <a:srgbClr val="0033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9839" autoAdjust="0"/>
    <p:restoredTop sz="94683" autoAdjust="0"/>
  </p:normalViewPr>
  <p:slideViewPr>
    <p:cSldViewPr>
      <p:cViewPr varScale="1">
        <p:scale>
          <a:sx n="72" d="100"/>
          <a:sy n="72" d="100"/>
        </p:scale>
        <p:origin x="-75" y="-216"/>
      </p:cViewPr>
      <p:guideLst>
        <p:guide orient="horz" pos="2160"/>
        <p:guide pos="2880"/>
      </p:guideLst>
    </p:cSldViewPr>
  </p:slideViewPr>
  <p:outlineViewPr>
    <p:cViewPr varScale="1">
      <p:scale>
        <a:sx n="170" d="200"/>
        <a:sy n="170" d="200"/>
      </p:scale>
      <p:origin x="123" y="18627"/>
    </p:cViewPr>
  </p:outlineViewPr>
  <p:notesTextViewPr>
    <p:cViewPr>
      <p:scale>
        <a:sx n="100" d="100"/>
        <a:sy n="100" d="100"/>
      </p:scale>
      <p:origin x="0" y="0"/>
    </p:cViewPr>
  </p:notesTextViewPr>
  <p:notesViewPr>
    <p:cSldViewPr>
      <p:cViewPr varScale="1">
        <p:scale>
          <a:sx n="59" d="100"/>
          <a:sy n="59" d="100"/>
        </p:scale>
        <p:origin x="-2484" y="-90"/>
      </p:cViewPr>
      <p:guideLst>
        <p:guide orient="horz" pos="2925"/>
        <p:guide pos="220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handoutMaster" Target="handoutMasters/handoutMaster1.xml"/><Relationship Id="rId39" Type="http://schemas.openxmlformats.org/officeDocument/2006/relationships/tableStyles" Target="tableStyles.xml"/><Relationship Id="rId21" Type="http://schemas.openxmlformats.org/officeDocument/2006/relationships/slide" Target="slides/slide19.xml"/><Relationship Id="rId34" Type="http://schemas.openxmlformats.org/officeDocument/2006/relationships/font" Target="fonts/font8.fntdata"/><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notesMaster" Target="notesMasters/notesMaster1.xml"/><Relationship Id="rId33" Type="http://schemas.openxmlformats.org/officeDocument/2006/relationships/font" Target="fonts/font7.fntdata"/><Relationship Id="rId38"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font" Target="fonts/font3.fntdata"/><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font" Target="fonts/font6.fntdata"/><Relationship Id="rId37"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font" Target="fonts/font2.fntdata"/><Relationship Id="rId36"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font" Target="fonts/font5.fntdata"/><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font" Target="fonts/font1.fntdata"/><Relationship Id="rId30" Type="http://schemas.openxmlformats.org/officeDocument/2006/relationships/font" Target="fonts/font4.fntdata"/><Relationship Id="rId35" Type="http://schemas.openxmlformats.org/officeDocument/2006/relationships/font" Target="fonts/font9.fntdata"/><Relationship Id="rId8" Type="http://schemas.openxmlformats.org/officeDocument/2006/relationships/slide" Target="slides/slide6.xml"/><Relationship Id="rId3" Type="http://schemas.openxmlformats.org/officeDocument/2006/relationships/slide" Target="slides/slid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9138" name="Rectangle 2"/>
          <p:cNvSpPr>
            <a:spLocks noGrp="1" noChangeArrowheads="1"/>
          </p:cNvSpPr>
          <p:nvPr>
            <p:ph type="hdr" sz="quarter"/>
          </p:nvPr>
        </p:nvSpPr>
        <p:spPr bwMode="auto">
          <a:xfrm>
            <a:off x="0" y="0"/>
            <a:ext cx="2944813" cy="496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968" tIns="46484" rIns="92968" bIns="46484" numCol="1" anchor="t" anchorCtr="0" compatLnSpc="1">
            <a:prstTxWarp prst="textNoShape">
              <a:avLst/>
            </a:prstTxWarp>
          </a:bodyPr>
          <a:lstStyle>
            <a:lvl1pPr algn="l" defTabSz="457200">
              <a:defRPr sz="1200">
                <a:solidFill>
                  <a:srgbClr val="000000"/>
                </a:solidFill>
                <a:latin typeface="Times New Roman" pitchFamily="16" charset="0"/>
              </a:defRPr>
            </a:lvl1pPr>
          </a:lstStyle>
          <a:p>
            <a:endParaRPr lang="en-GB"/>
          </a:p>
        </p:txBody>
      </p:sp>
      <p:sp>
        <p:nvSpPr>
          <p:cNvPr id="219139" name="Rectangle 3"/>
          <p:cNvSpPr>
            <a:spLocks noGrp="1" noChangeArrowheads="1"/>
          </p:cNvSpPr>
          <p:nvPr>
            <p:ph type="dt" sz="quarter" idx="1"/>
          </p:nvPr>
        </p:nvSpPr>
        <p:spPr bwMode="auto">
          <a:xfrm>
            <a:off x="3848100" y="0"/>
            <a:ext cx="2944813" cy="496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968" tIns="46484" rIns="92968" bIns="46484" numCol="1" anchor="t" anchorCtr="0" compatLnSpc="1">
            <a:prstTxWarp prst="textNoShape">
              <a:avLst/>
            </a:prstTxWarp>
          </a:bodyPr>
          <a:lstStyle>
            <a:lvl1pPr algn="r" defTabSz="457200">
              <a:defRPr sz="1200">
                <a:solidFill>
                  <a:srgbClr val="000000"/>
                </a:solidFill>
                <a:latin typeface="Times New Roman" pitchFamily="16" charset="0"/>
              </a:defRPr>
            </a:lvl1pPr>
          </a:lstStyle>
          <a:p>
            <a:endParaRPr lang="en-GB"/>
          </a:p>
        </p:txBody>
      </p:sp>
      <p:sp>
        <p:nvSpPr>
          <p:cNvPr id="219140" name="Rectangle 4"/>
          <p:cNvSpPr>
            <a:spLocks noGrp="1" noChangeArrowheads="1"/>
          </p:cNvSpPr>
          <p:nvPr>
            <p:ph type="ftr" sz="quarter" idx="2"/>
          </p:nvPr>
        </p:nvSpPr>
        <p:spPr bwMode="auto">
          <a:xfrm>
            <a:off x="0" y="9432925"/>
            <a:ext cx="2944813" cy="496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968" tIns="46484" rIns="92968" bIns="46484" numCol="1" anchor="b" anchorCtr="0" compatLnSpc="1">
            <a:prstTxWarp prst="textNoShape">
              <a:avLst/>
            </a:prstTxWarp>
          </a:bodyPr>
          <a:lstStyle>
            <a:lvl1pPr algn="l" defTabSz="457200">
              <a:defRPr sz="1200">
                <a:solidFill>
                  <a:srgbClr val="000000"/>
                </a:solidFill>
                <a:latin typeface="Times New Roman" pitchFamily="16" charset="0"/>
              </a:defRPr>
            </a:lvl1pPr>
          </a:lstStyle>
          <a:p>
            <a:endParaRPr lang="en-GB"/>
          </a:p>
        </p:txBody>
      </p:sp>
      <p:sp>
        <p:nvSpPr>
          <p:cNvPr id="219141" name="Rectangle 5"/>
          <p:cNvSpPr>
            <a:spLocks noGrp="1" noChangeArrowheads="1"/>
          </p:cNvSpPr>
          <p:nvPr>
            <p:ph type="sldNum" sz="quarter" idx="3"/>
          </p:nvPr>
        </p:nvSpPr>
        <p:spPr bwMode="auto">
          <a:xfrm>
            <a:off x="3848100" y="9432925"/>
            <a:ext cx="2944813" cy="496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968" tIns="46484" rIns="92968" bIns="46484" numCol="1" anchor="b" anchorCtr="0" compatLnSpc="1">
            <a:prstTxWarp prst="textNoShape">
              <a:avLst/>
            </a:prstTxWarp>
          </a:bodyPr>
          <a:lstStyle>
            <a:lvl1pPr algn="r" defTabSz="457200">
              <a:defRPr sz="1200">
                <a:solidFill>
                  <a:srgbClr val="000000"/>
                </a:solidFill>
                <a:latin typeface="Times New Roman" pitchFamily="16" charset="0"/>
              </a:defRPr>
            </a:lvl1pPr>
          </a:lstStyle>
          <a:p>
            <a:fld id="{04DF50FB-65BC-426A-BA11-4D0CECC25DAE}" type="slidenum">
              <a:rPr lang="en-GB"/>
              <a:pPr/>
              <a:t>‹#›</a:t>
            </a:fld>
            <a:endParaRPr lang="en-GB"/>
          </a:p>
        </p:txBody>
      </p:sp>
    </p:spTree>
    <p:extLst>
      <p:ext uri="{BB962C8B-B14F-4D97-AF65-F5344CB8AC3E}">
        <p14:creationId xmlns:p14="http://schemas.microsoft.com/office/powerpoint/2010/main" val="138168446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073" name="AutoShape 1"/>
          <p:cNvSpPr>
            <a:spLocks noChangeArrowheads="1"/>
          </p:cNvSpPr>
          <p:nvPr/>
        </p:nvSpPr>
        <p:spPr bwMode="auto">
          <a:xfrm>
            <a:off x="0" y="0"/>
            <a:ext cx="6794500" cy="9931400"/>
          </a:xfrm>
          <a:prstGeom prst="roundRect">
            <a:avLst>
              <a:gd name="adj" fmla="val 23"/>
            </a:avLst>
          </a:prstGeom>
          <a:solidFill>
            <a:srgbClr val="FFFFFF"/>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GB"/>
          </a:p>
        </p:txBody>
      </p:sp>
      <p:sp>
        <p:nvSpPr>
          <p:cNvPr id="3074" name="Rectangle 2"/>
          <p:cNvSpPr>
            <a:spLocks noGrp="1" noRot="1" noChangeAspect="1" noChangeArrowheads="1"/>
          </p:cNvSpPr>
          <p:nvPr>
            <p:ph type="sldImg"/>
          </p:nvPr>
        </p:nvSpPr>
        <p:spPr bwMode="auto">
          <a:xfrm>
            <a:off x="709613" y="744538"/>
            <a:ext cx="5380037" cy="3725862"/>
          </a:xfrm>
          <a:prstGeom prst="rect">
            <a:avLst/>
          </a:prstGeom>
          <a:noFill/>
          <a:ln w="12600">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p>
      <p:sp>
        <p:nvSpPr>
          <p:cNvPr id="3075" name="Rectangle 3"/>
          <p:cNvSpPr>
            <a:spLocks noGrp="1" noChangeArrowheads="1"/>
          </p:cNvSpPr>
          <p:nvPr>
            <p:ph type="body"/>
          </p:nvPr>
        </p:nvSpPr>
        <p:spPr bwMode="auto">
          <a:xfrm>
            <a:off x="904875" y="4718050"/>
            <a:ext cx="4981575" cy="44497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870" tIns="45021" rIns="91870" bIns="45021" numCol="1" anchor="t" anchorCtr="0" compatLnSpc="1">
            <a:prstTxWarp prst="textNoShape">
              <a:avLst/>
            </a:prstTxWarp>
          </a:bodyPr>
          <a:lstStyle/>
          <a:p>
            <a:pPr lvl="0"/>
            <a:endParaRPr lang="en-US" smtClean="0"/>
          </a:p>
        </p:txBody>
      </p:sp>
    </p:spTree>
    <p:extLst>
      <p:ext uri="{BB962C8B-B14F-4D97-AF65-F5344CB8AC3E}">
        <p14:creationId xmlns:p14="http://schemas.microsoft.com/office/powerpoint/2010/main" val="310871143"/>
      </p:ext>
    </p:extLst>
  </p:cSld>
  <p:clrMap bg1="lt1" tx1="dk1" bg2="lt2" tx2="dk2" accent1="accent1" accent2="accent2" accent3="accent3" accent4="accent4" accent5="accent5" accent6="accent6" hlink="hlink" folHlink="folHlink"/>
  <p:notesStyle>
    <a:lvl1pPr algn="l" defTabSz="449263" rtl="0" eaLnBrk="0" fontAlgn="base" hangingPunct="0">
      <a:spcBef>
        <a:spcPct val="30000"/>
      </a:spcBef>
      <a:spcAft>
        <a:spcPct val="0"/>
      </a:spcAft>
      <a:buClr>
        <a:srgbClr val="000000"/>
      </a:buClr>
      <a:buSzPct val="100000"/>
      <a:buFont typeface="Times New Roman" pitchFamily="16" charset="0"/>
      <a:defRPr sz="1200" kern="1200">
        <a:solidFill>
          <a:srgbClr val="000000"/>
        </a:solidFill>
        <a:latin typeface="Times New Roman" pitchFamily="16" charset="0"/>
        <a:ea typeface="+mn-ea"/>
        <a:cs typeface="+mn-cs"/>
      </a:defRPr>
    </a:lvl1pPr>
    <a:lvl2pPr marL="742950" indent="-285750" algn="l" defTabSz="449263" rtl="0" eaLnBrk="0" fontAlgn="base" hangingPunct="0">
      <a:spcBef>
        <a:spcPct val="30000"/>
      </a:spcBef>
      <a:spcAft>
        <a:spcPct val="0"/>
      </a:spcAft>
      <a:buClr>
        <a:srgbClr val="000000"/>
      </a:buClr>
      <a:buSzPct val="100000"/>
      <a:buFont typeface="Times New Roman" pitchFamily="16" charset="0"/>
      <a:defRPr sz="1200" kern="1200">
        <a:solidFill>
          <a:srgbClr val="000000"/>
        </a:solidFill>
        <a:latin typeface="Times New Roman" pitchFamily="16" charset="0"/>
        <a:ea typeface="+mn-ea"/>
        <a:cs typeface="+mn-cs"/>
      </a:defRPr>
    </a:lvl2pPr>
    <a:lvl3pPr marL="1143000" indent="-228600" algn="l" defTabSz="449263" rtl="0" eaLnBrk="0" fontAlgn="base" hangingPunct="0">
      <a:spcBef>
        <a:spcPct val="30000"/>
      </a:spcBef>
      <a:spcAft>
        <a:spcPct val="0"/>
      </a:spcAft>
      <a:buClr>
        <a:srgbClr val="000000"/>
      </a:buClr>
      <a:buSzPct val="100000"/>
      <a:buFont typeface="Times New Roman" pitchFamily="16" charset="0"/>
      <a:defRPr sz="1200" kern="1200">
        <a:solidFill>
          <a:srgbClr val="000000"/>
        </a:solidFill>
        <a:latin typeface="Times New Roman" pitchFamily="16" charset="0"/>
        <a:ea typeface="+mn-ea"/>
        <a:cs typeface="+mn-cs"/>
      </a:defRPr>
    </a:lvl3pPr>
    <a:lvl4pPr marL="1600200" indent="-228600" algn="l" defTabSz="449263" rtl="0" eaLnBrk="0" fontAlgn="base" hangingPunct="0">
      <a:spcBef>
        <a:spcPct val="30000"/>
      </a:spcBef>
      <a:spcAft>
        <a:spcPct val="0"/>
      </a:spcAft>
      <a:buClr>
        <a:srgbClr val="000000"/>
      </a:buClr>
      <a:buSzPct val="100000"/>
      <a:buFont typeface="Times New Roman" pitchFamily="16" charset="0"/>
      <a:defRPr sz="1200" kern="1200">
        <a:solidFill>
          <a:srgbClr val="000000"/>
        </a:solidFill>
        <a:latin typeface="Times New Roman" pitchFamily="16" charset="0"/>
        <a:ea typeface="+mn-ea"/>
        <a:cs typeface="+mn-cs"/>
      </a:defRPr>
    </a:lvl4pPr>
    <a:lvl5pPr marL="2057400" indent="-228600" algn="l" defTabSz="449263" rtl="0" eaLnBrk="0" fontAlgn="base" hangingPunct="0">
      <a:spcBef>
        <a:spcPct val="30000"/>
      </a:spcBef>
      <a:spcAft>
        <a:spcPct val="0"/>
      </a:spcAft>
      <a:buClr>
        <a:srgbClr val="000000"/>
      </a:buClr>
      <a:buSzPct val="100000"/>
      <a:buFont typeface="Times New Roman" pitchFamily="16" charset="0"/>
      <a:defRPr sz="1200" kern="1200">
        <a:solidFill>
          <a:srgbClr val="000000"/>
        </a:solidFill>
        <a:latin typeface="Times New Roman" pitchFamily="16"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78882" name="Rectangle 2"/>
          <p:cNvSpPr txBox="1">
            <a:spLocks noGrp="1" noChangeArrowheads="1"/>
          </p:cNvSpPr>
          <p:nvPr>
            <p:ph type="body"/>
          </p:nvPr>
        </p:nvSpPr>
        <p:spPr>
          <a:xfrm>
            <a:off x="904875" y="4718050"/>
            <a:ext cx="4983163" cy="4452938"/>
          </a:xfrm>
          <a:noFill/>
          <a:ln/>
        </p:spPr>
        <p:txBody>
          <a:bodyPr wrap="none" lIns="92968" tIns="46484" rIns="92968" bIns="46484" anchor="ctr"/>
          <a:lstStyle/>
          <a:p>
            <a:endParaRPr lang="en-US" dirty="0"/>
          </a:p>
        </p:txBody>
      </p:sp>
      <p:sp>
        <p:nvSpPr>
          <p:cNvPr id="378883" name="Text Box 3"/>
          <p:cNvSpPr txBox="1">
            <a:spLocks noChangeArrowheads="1"/>
          </p:cNvSpPr>
          <p:nvPr/>
        </p:nvSpPr>
        <p:spPr bwMode="auto">
          <a:xfrm>
            <a:off x="701675" y="744538"/>
            <a:ext cx="5397500" cy="3727450"/>
          </a:xfrm>
          <a:prstGeom prst="rect">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GB"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42950" y="2130859"/>
            <a:ext cx="8420100" cy="1470025"/>
          </a:xfrm>
          <a:prstGeom prst="rect">
            <a:avLst/>
          </a:prstGeom>
        </p:spPr>
        <p:txBody>
          <a:bodyPr/>
          <a:lstStyle/>
          <a:p>
            <a:r>
              <a:rPr lang="en-US" smtClean="0"/>
              <a:t>Click to edit Master title style</a:t>
            </a:r>
            <a:endParaRPr lang="en-GB"/>
          </a:p>
        </p:txBody>
      </p:sp>
      <p:sp>
        <p:nvSpPr>
          <p:cNvPr id="3" name="Subtitle 2"/>
          <p:cNvSpPr>
            <a:spLocks noGrp="1"/>
          </p:cNvSpPr>
          <p:nvPr>
            <p:ph type="subTitle" idx="1"/>
          </p:nvPr>
        </p:nvSpPr>
        <p:spPr>
          <a:xfrm>
            <a:off x="1485900" y="3886200"/>
            <a:ext cx="69342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
        <p:nvSpPr>
          <p:cNvPr id="6" name="Slide Number Placeholder 5"/>
          <p:cNvSpPr>
            <a:spLocks noGrp="1"/>
          </p:cNvSpPr>
          <p:nvPr>
            <p:ph type="sldNum" sz="quarter" idx="12"/>
          </p:nvPr>
        </p:nvSpPr>
        <p:spPr>
          <a:xfrm>
            <a:off x="8769424" y="6534150"/>
            <a:ext cx="985764" cy="273050"/>
          </a:xfrm>
        </p:spPr>
        <p:txBody>
          <a:bodyPr/>
          <a:lstStyle>
            <a:lvl1pPr>
              <a:defRPr/>
            </a:lvl1pPr>
          </a:lstStyle>
          <a:p>
            <a:fld id="{435259E6-68A6-4F87-B60F-95E8FAC4519D}" type="slidenum">
              <a:rPr lang="en-GB"/>
              <a:pPr/>
              <a:t>‹#›</a:t>
            </a:fld>
            <a:endParaRPr lang="en-GB"/>
          </a:p>
        </p:txBody>
      </p:sp>
    </p:spTree>
    <p:extLst>
      <p:ext uri="{BB962C8B-B14F-4D97-AF65-F5344CB8AC3E}">
        <p14:creationId xmlns:p14="http://schemas.microsoft.com/office/powerpoint/2010/main" val="1850408499"/>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xfrm>
            <a:off x="193676" y="6532563"/>
            <a:ext cx="1951038" cy="273050"/>
          </a:xfrm>
          <a:prstGeom prst="rect">
            <a:avLst/>
          </a:prstGeom>
        </p:spPr>
        <p:txBody>
          <a:bodyPr/>
          <a:lstStyle>
            <a:lvl1pPr>
              <a:defRPr/>
            </a:lvl1pPr>
          </a:lstStyle>
          <a:p>
            <a:pPr>
              <a:defRPr/>
            </a:pPr>
            <a:endParaRPr lang="en-US">
              <a:solidFill>
                <a:srgbClr val="FFFFFF"/>
              </a:solidFill>
            </a:endParaRPr>
          </a:p>
        </p:txBody>
      </p:sp>
      <p:sp>
        <p:nvSpPr>
          <p:cNvPr id="3" name="Rectangle 5"/>
          <p:cNvSpPr>
            <a:spLocks noGrp="1" noChangeArrowheads="1"/>
          </p:cNvSpPr>
          <p:nvPr>
            <p:ph type="ftr" sz="quarter" idx="11"/>
          </p:nvPr>
        </p:nvSpPr>
        <p:spPr>
          <a:xfrm>
            <a:off x="2440123" y="6532563"/>
            <a:ext cx="5068887" cy="273050"/>
          </a:xfrm>
          <a:prstGeom prst="rect">
            <a:avLst/>
          </a:prstGeom>
        </p:spPr>
        <p:txBody>
          <a:bodyPr/>
          <a:lstStyle>
            <a:lvl1pPr>
              <a:defRPr/>
            </a:lvl1pPr>
          </a:lstStyle>
          <a:p>
            <a:pPr>
              <a:defRPr/>
            </a:pPr>
            <a:endParaRPr lang="en-US">
              <a:solidFill>
                <a:srgbClr val="FFFFFF"/>
              </a:solidFill>
            </a:endParaRPr>
          </a:p>
        </p:txBody>
      </p:sp>
      <p:sp>
        <p:nvSpPr>
          <p:cNvPr id="4" name="Rectangle 6"/>
          <p:cNvSpPr>
            <a:spLocks noGrp="1" noChangeArrowheads="1"/>
          </p:cNvSpPr>
          <p:nvPr>
            <p:ph type="sldNum" sz="quarter" idx="12"/>
          </p:nvPr>
        </p:nvSpPr>
        <p:spPr/>
        <p:txBody>
          <a:bodyPr/>
          <a:lstStyle>
            <a:lvl1pPr>
              <a:defRPr/>
            </a:lvl1pPr>
          </a:lstStyle>
          <a:p>
            <a:pPr>
              <a:defRPr/>
            </a:pPr>
            <a:fld id="{48361A8D-9AEA-4ADE-8A1C-678667871E76}" type="slidenum">
              <a:rPr lang="en-GB">
                <a:solidFill>
                  <a:srgbClr val="FFFFFF"/>
                </a:solidFill>
              </a:rPr>
              <a:pPr>
                <a:defRPr/>
              </a:pPr>
              <a:t>‹#›</a:t>
            </a:fld>
            <a:endParaRPr lang="en-GB">
              <a:solidFill>
                <a:srgbClr val="FFFFFF"/>
              </a:solidFill>
            </a:endParaRPr>
          </a:p>
        </p:txBody>
      </p:sp>
    </p:spTree>
    <p:extLst>
      <p:ext uri="{BB962C8B-B14F-4D97-AF65-F5344CB8AC3E}">
        <p14:creationId xmlns:p14="http://schemas.microsoft.com/office/powerpoint/2010/main" val="3241584957"/>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520871" y="-360"/>
            <a:ext cx="8190127" cy="1143360"/>
          </a:xfrm>
          <a:prstGeom prst="rect">
            <a:avLst/>
          </a:prstGeom>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a:xfrm>
            <a:off x="193801" y="6530760"/>
            <a:ext cx="1950887" cy="276480"/>
          </a:xfrm>
          <a:prstGeom prst="rect">
            <a:avLst/>
          </a:prstGeom>
        </p:spPr>
        <p:txBody>
          <a:bodyPr/>
          <a:lstStyle/>
          <a:p>
            <a:r>
              <a:rPr smtClean="0"/>
              <a:t>23 March 2011</a:t>
            </a:r>
            <a:endParaRPr/>
          </a:p>
        </p:txBody>
      </p:sp>
      <p:sp>
        <p:nvSpPr>
          <p:cNvPr id="5" name="Footer Placeholder 4"/>
          <p:cNvSpPr>
            <a:spLocks noGrp="1"/>
          </p:cNvSpPr>
          <p:nvPr>
            <p:ph type="ftr" sz="quarter" idx="11"/>
          </p:nvPr>
        </p:nvSpPr>
        <p:spPr>
          <a:xfrm>
            <a:off x="2439696" y="6530760"/>
            <a:ext cx="5067987" cy="276480"/>
          </a:xfrm>
          <a:prstGeom prst="rect">
            <a:avLst/>
          </a:prstGeom>
        </p:spPr>
        <p:txBody>
          <a:bodyPr/>
          <a:lstStyle/>
          <a:p>
            <a:r>
              <a:rPr smtClean="0"/>
              <a:t>25th SADCMEL Meeting, Gaborone</a:t>
            </a:r>
            <a:endParaRPr/>
          </a:p>
        </p:txBody>
      </p:sp>
      <p:sp>
        <p:nvSpPr>
          <p:cNvPr id="6" name="Slide Number Placeholder 5"/>
          <p:cNvSpPr>
            <a:spLocks noGrp="1"/>
          </p:cNvSpPr>
          <p:nvPr>
            <p:ph type="sldNum" sz="quarter" idx="12"/>
          </p:nvPr>
        </p:nvSpPr>
        <p:spPr/>
        <p:txBody>
          <a:bodyPr/>
          <a:lstStyle/>
          <a:p>
            <a:fld id="{69F44F24-161F-4D4F-A13A-1F4263CEDA0D}" type="slidenum">
              <a:rPr/>
              <a:pPr/>
              <a:t>‹#›</a:t>
            </a:fld>
            <a:endParaRPr/>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8769424" y="6453336"/>
            <a:ext cx="1014934" cy="273050"/>
          </a:xfrm>
        </p:spPr>
        <p:txBody>
          <a:bodyPr/>
          <a:lstStyle>
            <a:lvl1pPr>
              <a:defRPr/>
            </a:lvl1pPr>
          </a:lstStyle>
          <a:p>
            <a:fld id="{41D58549-CE76-484A-9ED1-06CE5EC1856B}" type="slidenum">
              <a:rPr lang="en-GB"/>
              <a:pPr/>
              <a:t>‹#›</a:t>
            </a:fld>
            <a:endParaRPr lang="en-GB"/>
          </a:p>
        </p:txBody>
      </p:sp>
    </p:spTree>
    <p:extLst>
      <p:ext uri="{BB962C8B-B14F-4D97-AF65-F5344CB8AC3E}">
        <p14:creationId xmlns:p14="http://schemas.microsoft.com/office/powerpoint/2010/main" val="1641962982"/>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520825" y="0"/>
            <a:ext cx="8191500" cy="1143000"/>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193675" y="1268421"/>
            <a:ext cx="4643438" cy="511333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989748" y="1268421"/>
            <a:ext cx="4645025" cy="511333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a:xfrm>
            <a:off x="193675" y="6532563"/>
            <a:ext cx="1951038" cy="273050"/>
          </a:xfrm>
          <a:prstGeom prst="rect">
            <a:avLst/>
          </a:prstGeom>
        </p:spPr>
        <p:txBody>
          <a:bodyPr/>
          <a:lstStyle>
            <a:lvl1pPr>
              <a:defRPr/>
            </a:lvl1pPr>
          </a:lstStyle>
          <a:p>
            <a:endParaRPr lang="en-US"/>
          </a:p>
        </p:txBody>
      </p:sp>
      <p:sp>
        <p:nvSpPr>
          <p:cNvPr id="6" name="Footer Placeholder 5"/>
          <p:cNvSpPr>
            <a:spLocks noGrp="1"/>
          </p:cNvSpPr>
          <p:nvPr>
            <p:ph type="ftr" sz="quarter" idx="11"/>
          </p:nvPr>
        </p:nvSpPr>
        <p:spPr>
          <a:xfrm>
            <a:off x="2440123" y="6532563"/>
            <a:ext cx="5068887" cy="273050"/>
          </a:xfrm>
          <a:prstGeom prst="rect">
            <a:avLst/>
          </a:prstGeom>
        </p:spPr>
        <p:txBody>
          <a:bodyPr/>
          <a:lstStyle>
            <a:lvl1pPr>
              <a:defRPr/>
            </a:lvl1pPr>
          </a:lstStyle>
          <a:p>
            <a:r>
              <a:rPr lang="en-US"/>
              <a:t>World Metrology Day UNIDO 20 May 2010</a:t>
            </a:r>
          </a:p>
        </p:txBody>
      </p:sp>
      <p:sp>
        <p:nvSpPr>
          <p:cNvPr id="7" name="Slide Number Placeholder 6"/>
          <p:cNvSpPr>
            <a:spLocks noGrp="1"/>
          </p:cNvSpPr>
          <p:nvPr>
            <p:ph type="sldNum" sz="quarter" idx="12"/>
          </p:nvPr>
        </p:nvSpPr>
        <p:spPr>
          <a:xfrm>
            <a:off x="7804150" y="6534150"/>
            <a:ext cx="1951038" cy="273050"/>
          </a:xfrm>
        </p:spPr>
        <p:txBody>
          <a:bodyPr/>
          <a:lstStyle>
            <a:lvl1pPr>
              <a:defRPr/>
            </a:lvl1pPr>
          </a:lstStyle>
          <a:p>
            <a:fld id="{60DF8032-8305-4958-BF42-DEA52F7A2FF3}" type="slidenum">
              <a:rPr lang="en-GB"/>
              <a:pPr/>
              <a:t>‹#›</a:t>
            </a:fld>
            <a:endParaRPr lang="en-GB"/>
          </a:p>
        </p:txBody>
      </p:sp>
    </p:spTree>
    <p:extLst>
      <p:ext uri="{BB962C8B-B14F-4D97-AF65-F5344CB8AC3E}">
        <p14:creationId xmlns:p14="http://schemas.microsoft.com/office/powerpoint/2010/main" val="1098076019"/>
      </p:ext>
    </p:extLst>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495300" y="274638"/>
            <a:ext cx="8915400" cy="1143000"/>
          </a:xfrm>
          <a:prstGeom prst="rect">
            <a:avLst/>
          </a:prstGeom>
        </p:spPr>
        <p:txBody>
          <a:bodyPr/>
          <a:lstStyle/>
          <a:p>
            <a:r>
              <a:rPr lang="en-US" smtClean="0"/>
              <a:t>Click to edit Master title style</a:t>
            </a:r>
            <a:endParaRPr lang="en-GB"/>
          </a:p>
        </p:txBody>
      </p:sp>
      <p:sp>
        <p:nvSpPr>
          <p:cNvPr id="5" name="Slide Number Placeholder 4"/>
          <p:cNvSpPr>
            <a:spLocks noGrp="1"/>
          </p:cNvSpPr>
          <p:nvPr>
            <p:ph type="sldNum" sz="quarter" idx="12"/>
          </p:nvPr>
        </p:nvSpPr>
        <p:spPr>
          <a:xfrm>
            <a:off x="7804150" y="6534150"/>
            <a:ext cx="1951038" cy="273050"/>
          </a:xfrm>
        </p:spPr>
        <p:txBody>
          <a:bodyPr/>
          <a:lstStyle>
            <a:lvl1pPr>
              <a:defRPr/>
            </a:lvl1pPr>
          </a:lstStyle>
          <a:p>
            <a:fld id="{E3A78508-38C3-417D-A13E-AD9D66200922}" type="slidenum">
              <a:rPr lang="en-GB"/>
              <a:pPr/>
              <a:t>‹#›</a:t>
            </a:fld>
            <a:endParaRPr lang="en-GB"/>
          </a:p>
        </p:txBody>
      </p:sp>
    </p:spTree>
    <p:extLst>
      <p:ext uri="{BB962C8B-B14F-4D97-AF65-F5344CB8AC3E}">
        <p14:creationId xmlns:p14="http://schemas.microsoft.com/office/powerpoint/2010/main" val="4164086259"/>
      </p:ext>
    </p:extLst>
  </p:cSld>
  <p:clrMapOvr>
    <a:masterClrMapping/>
  </p:clrMapOvr>
  <p:transition/>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gif"/><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slideLayout" Target="../slideLayouts/slideLayout5.xml"/><Relationship Id="rId1" Type="http://schemas.openxmlformats.org/officeDocument/2006/relationships/slideLayout" Target="../slideLayouts/slideLayout4.xml"/><Relationship Id="rId5" Type="http://schemas.openxmlformats.org/officeDocument/2006/relationships/image" Target="../media/image1.gif"/><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9638" name="Rectangle 6"/>
          <p:cNvSpPr>
            <a:spLocks noGrp="1" noChangeArrowheads="1"/>
          </p:cNvSpPr>
          <p:nvPr>
            <p:ph type="sldNum" sz="quarter" idx="4"/>
          </p:nvPr>
        </p:nvSpPr>
        <p:spPr bwMode="auto">
          <a:xfrm>
            <a:off x="7804150" y="6534150"/>
            <a:ext cx="1951038" cy="273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r" defTabSz="914400">
              <a:lnSpc>
                <a:spcPct val="100000"/>
              </a:lnSpc>
              <a:buClrTx/>
              <a:buSzTx/>
              <a:buFontTx/>
              <a:buNone/>
              <a:defRPr sz="1200">
                <a:latin typeface="+mn-lt"/>
              </a:defRPr>
            </a:lvl1pPr>
          </a:lstStyle>
          <a:p>
            <a:fld id="{CC341456-9BFD-425B-B53C-98A58ED19F3C}" type="slidenum">
              <a:rPr lang="en-GB"/>
              <a:pPr/>
              <a:t>‹#›</a:t>
            </a:fld>
            <a:endParaRPr lang="en-GB" dirty="0"/>
          </a:p>
        </p:txBody>
      </p:sp>
      <p:pic>
        <p:nvPicPr>
          <p:cNvPr id="69639" name="Picture 7"/>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a:off x="232207" y="165534"/>
            <a:ext cx="957995"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9640" name="Rectangle 8"/>
          <p:cNvSpPr>
            <a:spLocks noGrp="1" noChangeArrowheads="1"/>
          </p:cNvSpPr>
          <p:nvPr>
            <p:ph type="body" idx="1"/>
          </p:nvPr>
        </p:nvSpPr>
        <p:spPr bwMode="auto">
          <a:xfrm>
            <a:off x="193910" y="1268421"/>
            <a:ext cx="9440863" cy="51133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GB" dirty="0" err="1" smtClean="0"/>
              <a:t>Cliquez</a:t>
            </a:r>
            <a:r>
              <a:rPr lang="en-GB" dirty="0" smtClean="0"/>
              <a:t> pour modifier les styles du </a:t>
            </a:r>
            <a:r>
              <a:rPr lang="en-GB" dirty="0" err="1" smtClean="0"/>
              <a:t>texte</a:t>
            </a:r>
            <a:r>
              <a:rPr lang="en-GB" dirty="0" smtClean="0"/>
              <a:t> du masque</a:t>
            </a:r>
          </a:p>
          <a:p>
            <a:pPr lvl="1"/>
            <a:r>
              <a:rPr lang="en-GB" dirty="0" err="1" smtClean="0"/>
              <a:t>Deuxième</a:t>
            </a:r>
            <a:r>
              <a:rPr lang="en-GB" dirty="0" smtClean="0"/>
              <a:t> </a:t>
            </a:r>
            <a:r>
              <a:rPr lang="en-GB" dirty="0" err="1" smtClean="0"/>
              <a:t>niveau</a:t>
            </a:r>
            <a:endParaRPr lang="en-GB" dirty="0" smtClean="0"/>
          </a:p>
          <a:p>
            <a:pPr lvl="2"/>
            <a:r>
              <a:rPr lang="en-GB" dirty="0" err="1" smtClean="0"/>
              <a:t>Troisième</a:t>
            </a:r>
            <a:r>
              <a:rPr lang="en-GB" dirty="0" smtClean="0"/>
              <a:t> </a:t>
            </a:r>
            <a:r>
              <a:rPr lang="en-GB" dirty="0" err="1" smtClean="0"/>
              <a:t>niveau</a:t>
            </a:r>
            <a:endParaRPr lang="en-GB" dirty="0" smtClean="0"/>
          </a:p>
          <a:p>
            <a:pPr lvl="3"/>
            <a:r>
              <a:rPr lang="en-GB" dirty="0" err="1" smtClean="0"/>
              <a:t>Quatrième</a:t>
            </a:r>
            <a:r>
              <a:rPr lang="en-GB" dirty="0" smtClean="0"/>
              <a:t> </a:t>
            </a:r>
            <a:r>
              <a:rPr lang="en-GB" dirty="0" err="1" smtClean="0"/>
              <a:t>niveau</a:t>
            </a:r>
            <a:endParaRPr lang="en-GB" dirty="0" smtClean="0"/>
          </a:p>
          <a:p>
            <a:pPr lvl="4"/>
            <a:r>
              <a:rPr lang="en-GB" dirty="0" err="1" smtClean="0"/>
              <a:t>Cinquième</a:t>
            </a:r>
            <a:r>
              <a:rPr lang="en-GB" dirty="0" smtClean="0"/>
              <a:t> </a:t>
            </a:r>
            <a:r>
              <a:rPr lang="en-GB" dirty="0" err="1" smtClean="0"/>
              <a:t>niveau</a:t>
            </a:r>
            <a:endParaRPr lang="en-GB" dirty="0" smtClean="0"/>
          </a:p>
        </p:txBody>
      </p:sp>
      <p:sp>
        <p:nvSpPr>
          <p:cNvPr id="69644" name="Line 12"/>
          <p:cNvSpPr>
            <a:spLocks noChangeShapeType="1"/>
          </p:cNvSpPr>
          <p:nvPr userDrawn="1"/>
        </p:nvSpPr>
        <p:spPr bwMode="auto">
          <a:xfrm>
            <a:off x="1713148" y="673100"/>
            <a:ext cx="8059737" cy="0"/>
          </a:xfrm>
          <a:prstGeom prst="line">
            <a:avLst/>
          </a:prstGeom>
          <a:noFill/>
          <a:ln w="952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dirty="0"/>
          </a:p>
        </p:txBody>
      </p:sp>
      <p:sp>
        <p:nvSpPr>
          <p:cNvPr id="69645" name="Text Box 13"/>
          <p:cNvSpPr txBox="1">
            <a:spLocks noChangeArrowheads="1"/>
          </p:cNvSpPr>
          <p:nvPr userDrawn="1"/>
        </p:nvSpPr>
        <p:spPr bwMode="auto">
          <a:xfrm>
            <a:off x="1617664" y="-17463"/>
            <a:ext cx="8278812" cy="1156727"/>
          </a:xfrm>
          <a:prstGeom prst="rect">
            <a:avLst/>
          </a:prstGeom>
          <a:noFill/>
          <a:ln w="6350">
            <a:noFill/>
            <a:miter lim="800000"/>
            <a:headEnd/>
            <a:tailEnd/>
          </a:ln>
          <a:effectLst/>
          <a:extLst>
            <a:ext uri="{909E8E84-426E-40DD-AFC4-6F175D3DCCD1}">
              <a14:hiddenFill xmlns:a14="http://schemas.microsoft.com/office/drawing/2010/main">
                <a:solidFill>
                  <a:srgbClr val="00B8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a:tabLst>
                <a:tab pos="8077200" algn="r"/>
              </a:tabLst>
              <a:defRPr sz="2400">
                <a:solidFill>
                  <a:srgbClr val="000000"/>
                </a:solidFill>
                <a:latin typeface="Times New Roman" pitchFamily="16" charset="0"/>
                <a:cs typeface="Arial" charset="0"/>
              </a:defRPr>
            </a:lvl1pPr>
            <a:lvl2pPr algn="l">
              <a:tabLst>
                <a:tab pos="8077200" algn="r"/>
              </a:tabLst>
              <a:defRPr sz="2400">
                <a:solidFill>
                  <a:srgbClr val="000000"/>
                </a:solidFill>
                <a:latin typeface="Times New Roman" pitchFamily="16" charset="0"/>
                <a:cs typeface="Arial" charset="0"/>
              </a:defRPr>
            </a:lvl2pPr>
            <a:lvl3pPr algn="l">
              <a:tabLst>
                <a:tab pos="8077200" algn="r"/>
              </a:tabLst>
              <a:defRPr sz="2400">
                <a:solidFill>
                  <a:srgbClr val="000000"/>
                </a:solidFill>
                <a:latin typeface="Times New Roman" pitchFamily="16" charset="0"/>
                <a:cs typeface="Arial" charset="0"/>
              </a:defRPr>
            </a:lvl3pPr>
            <a:lvl4pPr algn="l">
              <a:tabLst>
                <a:tab pos="8077200" algn="r"/>
              </a:tabLst>
              <a:defRPr sz="2400">
                <a:solidFill>
                  <a:srgbClr val="000000"/>
                </a:solidFill>
                <a:latin typeface="Times New Roman" pitchFamily="16" charset="0"/>
                <a:cs typeface="Arial" charset="0"/>
              </a:defRPr>
            </a:lvl4pPr>
            <a:lvl5pPr algn="l">
              <a:tabLst>
                <a:tab pos="8077200" algn="r"/>
              </a:tabLst>
              <a:defRPr sz="2400">
                <a:solidFill>
                  <a:srgbClr val="000000"/>
                </a:solidFill>
                <a:latin typeface="Times New Roman" pitchFamily="16" charset="0"/>
                <a:cs typeface="Arial" charset="0"/>
              </a:defRPr>
            </a:lvl5pPr>
            <a:lvl6pPr defTabSz="449263" fontAlgn="base">
              <a:lnSpc>
                <a:spcPct val="93000"/>
              </a:lnSpc>
              <a:spcBef>
                <a:spcPct val="0"/>
              </a:spcBef>
              <a:spcAft>
                <a:spcPct val="0"/>
              </a:spcAft>
              <a:buClr>
                <a:srgbClr val="000000"/>
              </a:buClr>
              <a:buSzPct val="100000"/>
              <a:buFont typeface="Times New Roman" pitchFamily="16" charset="0"/>
              <a:tabLst>
                <a:tab pos="8077200" algn="r"/>
              </a:tabLst>
              <a:defRPr sz="2400">
                <a:solidFill>
                  <a:srgbClr val="000000"/>
                </a:solidFill>
                <a:latin typeface="Times New Roman" pitchFamily="16" charset="0"/>
                <a:cs typeface="Arial" charset="0"/>
              </a:defRPr>
            </a:lvl6pPr>
            <a:lvl7pPr defTabSz="449263" fontAlgn="base">
              <a:lnSpc>
                <a:spcPct val="93000"/>
              </a:lnSpc>
              <a:spcBef>
                <a:spcPct val="0"/>
              </a:spcBef>
              <a:spcAft>
                <a:spcPct val="0"/>
              </a:spcAft>
              <a:buClr>
                <a:srgbClr val="000000"/>
              </a:buClr>
              <a:buSzPct val="100000"/>
              <a:buFont typeface="Times New Roman" pitchFamily="16" charset="0"/>
              <a:tabLst>
                <a:tab pos="8077200" algn="r"/>
              </a:tabLst>
              <a:defRPr sz="2400">
                <a:solidFill>
                  <a:srgbClr val="000000"/>
                </a:solidFill>
                <a:latin typeface="Times New Roman" pitchFamily="16" charset="0"/>
                <a:cs typeface="Arial" charset="0"/>
              </a:defRPr>
            </a:lvl7pPr>
            <a:lvl8pPr defTabSz="449263" fontAlgn="base">
              <a:lnSpc>
                <a:spcPct val="93000"/>
              </a:lnSpc>
              <a:spcBef>
                <a:spcPct val="0"/>
              </a:spcBef>
              <a:spcAft>
                <a:spcPct val="0"/>
              </a:spcAft>
              <a:buClr>
                <a:srgbClr val="000000"/>
              </a:buClr>
              <a:buSzPct val="100000"/>
              <a:buFont typeface="Times New Roman" pitchFamily="16" charset="0"/>
              <a:tabLst>
                <a:tab pos="8077200" algn="r"/>
              </a:tabLst>
              <a:defRPr sz="2400">
                <a:solidFill>
                  <a:srgbClr val="000000"/>
                </a:solidFill>
                <a:latin typeface="Times New Roman" pitchFamily="16" charset="0"/>
                <a:cs typeface="Arial" charset="0"/>
              </a:defRPr>
            </a:lvl8pPr>
            <a:lvl9pPr defTabSz="449263" fontAlgn="base">
              <a:lnSpc>
                <a:spcPct val="93000"/>
              </a:lnSpc>
              <a:spcBef>
                <a:spcPct val="0"/>
              </a:spcBef>
              <a:spcAft>
                <a:spcPct val="0"/>
              </a:spcAft>
              <a:buClr>
                <a:srgbClr val="000000"/>
              </a:buClr>
              <a:buSzPct val="100000"/>
              <a:buFont typeface="Times New Roman" pitchFamily="16" charset="0"/>
              <a:tabLst>
                <a:tab pos="8077200" algn="r"/>
              </a:tabLst>
              <a:defRPr sz="2400">
                <a:solidFill>
                  <a:srgbClr val="000000"/>
                </a:solidFill>
                <a:latin typeface="Times New Roman" pitchFamily="16" charset="0"/>
                <a:cs typeface="Arial" charset="0"/>
              </a:defRPr>
            </a:lvl9pPr>
          </a:lstStyle>
          <a:p>
            <a:pPr>
              <a:lnSpc>
                <a:spcPct val="130000"/>
              </a:lnSpc>
            </a:pPr>
            <a:r>
              <a:rPr lang="en-GB" sz="2800" dirty="0">
                <a:solidFill>
                  <a:schemeClr val="tx1"/>
                </a:solidFill>
                <a:cs typeface="Times New Roman" pitchFamily="16" charset="0"/>
              </a:rPr>
              <a:t>International Organization of Legal </a:t>
            </a:r>
            <a:r>
              <a:rPr lang="en-GB" sz="2800" dirty="0" smtClean="0">
                <a:solidFill>
                  <a:schemeClr val="tx1"/>
                </a:solidFill>
                <a:cs typeface="Times New Roman" pitchFamily="16" charset="0"/>
              </a:rPr>
              <a:t>Metrology	Organisation </a:t>
            </a:r>
            <a:r>
              <a:rPr lang="en-GB" sz="2800" dirty="0" err="1">
                <a:solidFill>
                  <a:schemeClr val="tx1"/>
                </a:solidFill>
                <a:cs typeface="Times New Roman" pitchFamily="16" charset="0"/>
              </a:rPr>
              <a:t>Internationale</a:t>
            </a:r>
            <a:r>
              <a:rPr lang="en-GB" sz="2800" dirty="0">
                <a:solidFill>
                  <a:schemeClr val="tx1"/>
                </a:solidFill>
                <a:cs typeface="Times New Roman" pitchFamily="16" charset="0"/>
              </a:rPr>
              <a:t> de M</a:t>
            </a:r>
            <a:r>
              <a:rPr lang="en-US" sz="2800" dirty="0" err="1">
                <a:solidFill>
                  <a:schemeClr val="tx1"/>
                </a:solidFill>
                <a:cs typeface="Times New Roman" pitchFamily="16" charset="0"/>
              </a:rPr>
              <a:t>étrologie</a:t>
            </a:r>
            <a:r>
              <a:rPr lang="en-US" sz="2800" dirty="0">
                <a:solidFill>
                  <a:schemeClr val="tx1"/>
                </a:solidFill>
                <a:cs typeface="Times New Roman" pitchFamily="16" charset="0"/>
              </a:rPr>
              <a:t> </a:t>
            </a:r>
            <a:r>
              <a:rPr lang="en-US" sz="2800" dirty="0" err="1">
                <a:solidFill>
                  <a:schemeClr val="tx1"/>
                </a:solidFill>
                <a:cs typeface="Times New Roman" pitchFamily="16" charset="0"/>
              </a:rPr>
              <a:t>Légale</a:t>
            </a:r>
            <a:endParaRPr lang="en-GB" sz="2800" dirty="0">
              <a:solidFill>
                <a:schemeClr val="tx1"/>
              </a:solidFill>
              <a:cs typeface="Times New Roman" pitchFamily="16" charset="0"/>
            </a:endParaRPr>
          </a:p>
        </p:txBody>
      </p:sp>
      <p:cxnSp>
        <p:nvCxnSpPr>
          <p:cNvPr id="3" name="Straight Connector 2"/>
          <p:cNvCxnSpPr/>
          <p:nvPr userDrawn="1"/>
        </p:nvCxnSpPr>
        <p:spPr bwMode="auto">
          <a:xfrm>
            <a:off x="1713148" y="620688"/>
            <a:ext cx="8059737" cy="0"/>
          </a:xfrm>
          <a:prstGeom prst="line">
            <a:avLst/>
          </a:prstGeom>
          <a:solidFill>
            <a:schemeClr val="accent1"/>
          </a:solidFill>
          <a:ln w="31750" cap="rnd" cmpd="sng" algn="ctr">
            <a:solidFill>
              <a:srgbClr val="003399"/>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cxnSp>
    </p:spTree>
  </p:cSld>
  <p:clrMap bg1="lt1" tx1="dk1" bg2="lt2" tx2="dk2" accent1="accent1" accent2="accent2" accent3="accent3" accent4="accent4" accent5="accent5" accent6="accent6" hlink="hlink" folHlink="folHlink"/>
  <p:sldLayoutIdLst>
    <p:sldLayoutId id="2147483654" r:id="rId1"/>
    <p:sldLayoutId id="2147483715" r:id="rId2"/>
    <p:sldLayoutId id="2147483716" r:id="rId3"/>
  </p:sldLayoutIdLst>
  <p:transition/>
  <p:hf sldNum="0" hdr="0" dt="0"/>
  <p:txStyles>
    <p:titleStyle>
      <a:lvl1pPr algn="l" rtl="0" fontAlgn="base">
        <a:lnSpc>
          <a:spcPct val="120000"/>
        </a:lnSpc>
        <a:spcBef>
          <a:spcPct val="0"/>
        </a:spcBef>
        <a:spcAft>
          <a:spcPct val="0"/>
        </a:spcAft>
        <a:tabLst>
          <a:tab pos="7891463" algn="r"/>
        </a:tabLst>
        <a:defRPr sz="2400">
          <a:solidFill>
            <a:schemeClr val="bg1"/>
          </a:solidFill>
          <a:latin typeface="+mj-lt"/>
          <a:ea typeface="+mj-ea"/>
          <a:cs typeface="+mj-cs"/>
        </a:defRPr>
      </a:lvl1pPr>
      <a:lvl2pPr algn="l" rtl="0" fontAlgn="base">
        <a:lnSpc>
          <a:spcPct val="120000"/>
        </a:lnSpc>
        <a:spcBef>
          <a:spcPct val="0"/>
        </a:spcBef>
        <a:spcAft>
          <a:spcPct val="0"/>
        </a:spcAft>
        <a:tabLst>
          <a:tab pos="7891463" algn="r"/>
        </a:tabLst>
        <a:defRPr sz="2400">
          <a:solidFill>
            <a:schemeClr val="bg1"/>
          </a:solidFill>
          <a:latin typeface="Times New Roman" pitchFamily="16" charset="0"/>
          <a:cs typeface="Times New Roman" pitchFamily="16" charset="0"/>
        </a:defRPr>
      </a:lvl2pPr>
      <a:lvl3pPr algn="l" rtl="0" fontAlgn="base">
        <a:lnSpc>
          <a:spcPct val="120000"/>
        </a:lnSpc>
        <a:spcBef>
          <a:spcPct val="0"/>
        </a:spcBef>
        <a:spcAft>
          <a:spcPct val="0"/>
        </a:spcAft>
        <a:tabLst>
          <a:tab pos="7891463" algn="r"/>
        </a:tabLst>
        <a:defRPr sz="2400">
          <a:solidFill>
            <a:schemeClr val="bg1"/>
          </a:solidFill>
          <a:latin typeface="Times New Roman" pitchFamily="16" charset="0"/>
          <a:cs typeface="Times New Roman" pitchFamily="16" charset="0"/>
        </a:defRPr>
      </a:lvl3pPr>
      <a:lvl4pPr algn="l" rtl="0" fontAlgn="base">
        <a:lnSpc>
          <a:spcPct val="120000"/>
        </a:lnSpc>
        <a:spcBef>
          <a:spcPct val="0"/>
        </a:spcBef>
        <a:spcAft>
          <a:spcPct val="0"/>
        </a:spcAft>
        <a:tabLst>
          <a:tab pos="7891463" algn="r"/>
        </a:tabLst>
        <a:defRPr sz="2400">
          <a:solidFill>
            <a:schemeClr val="bg1"/>
          </a:solidFill>
          <a:latin typeface="Times New Roman" pitchFamily="16" charset="0"/>
          <a:cs typeface="Times New Roman" pitchFamily="16" charset="0"/>
        </a:defRPr>
      </a:lvl4pPr>
      <a:lvl5pPr algn="l" rtl="0" fontAlgn="base">
        <a:lnSpc>
          <a:spcPct val="120000"/>
        </a:lnSpc>
        <a:spcBef>
          <a:spcPct val="0"/>
        </a:spcBef>
        <a:spcAft>
          <a:spcPct val="0"/>
        </a:spcAft>
        <a:tabLst>
          <a:tab pos="7891463" algn="r"/>
        </a:tabLst>
        <a:defRPr sz="2400">
          <a:solidFill>
            <a:schemeClr val="bg1"/>
          </a:solidFill>
          <a:latin typeface="Times New Roman" pitchFamily="16" charset="0"/>
          <a:cs typeface="Times New Roman" pitchFamily="16" charset="0"/>
        </a:defRPr>
      </a:lvl5pPr>
      <a:lvl6pPr marL="457200" algn="l" rtl="0" fontAlgn="base">
        <a:lnSpc>
          <a:spcPct val="120000"/>
        </a:lnSpc>
        <a:spcBef>
          <a:spcPct val="0"/>
        </a:spcBef>
        <a:spcAft>
          <a:spcPct val="0"/>
        </a:spcAft>
        <a:tabLst>
          <a:tab pos="7891463" algn="r"/>
        </a:tabLst>
        <a:defRPr sz="2400">
          <a:solidFill>
            <a:schemeClr val="bg1"/>
          </a:solidFill>
          <a:latin typeface="Times New Roman" pitchFamily="16" charset="0"/>
          <a:cs typeface="Times New Roman" pitchFamily="16" charset="0"/>
        </a:defRPr>
      </a:lvl6pPr>
      <a:lvl7pPr marL="914400" algn="l" rtl="0" fontAlgn="base">
        <a:lnSpc>
          <a:spcPct val="120000"/>
        </a:lnSpc>
        <a:spcBef>
          <a:spcPct val="0"/>
        </a:spcBef>
        <a:spcAft>
          <a:spcPct val="0"/>
        </a:spcAft>
        <a:tabLst>
          <a:tab pos="7891463" algn="r"/>
        </a:tabLst>
        <a:defRPr sz="2400">
          <a:solidFill>
            <a:schemeClr val="bg1"/>
          </a:solidFill>
          <a:latin typeface="Times New Roman" pitchFamily="16" charset="0"/>
          <a:cs typeface="Times New Roman" pitchFamily="16" charset="0"/>
        </a:defRPr>
      </a:lvl7pPr>
      <a:lvl8pPr marL="1371600" algn="l" rtl="0" fontAlgn="base">
        <a:lnSpc>
          <a:spcPct val="120000"/>
        </a:lnSpc>
        <a:spcBef>
          <a:spcPct val="0"/>
        </a:spcBef>
        <a:spcAft>
          <a:spcPct val="0"/>
        </a:spcAft>
        <a:tabLst>
          <a:tab pos="7891463" algn="r"/>
        </a:tabLst>
        <a:defRPr sz="2400">
          <a:solidFill>
            <a:schemeClr val="bg1"/>
          </a:solidFill>
          <a:latin typeface="Times New Roman" pitchFamily="16" charset="0"/>
          <a:cs typeface="Times New Roman" pitchFamily="16" charset="0"/>
        </a:defRPr>
      </a:lvl8pPr>
      <a:lvl9pPr marL="1828800" algn="l" rtl="0" fontAlgn="base">
        <a:lnSpc>
          <a:spcPct val="120000"/>
        </a:lnSpc>
        <a:spcBef>
          <a:spcPct val="0"/>
        </a:spcBef>
        <a:spcAft>
          <a:spcPct val="0"/>
        </a:spcAft>
        <a:tabLst>
          <a:tab pos="7891463" algn="r"/>
        </a:tabLst>
        <a:defRPr sz="2400">
          <a:solidFill>
            <a:schemeClr val="bg1"/>
          </a:solidFill>
          <a:latin typeface="Times New Roman" pitchFamily="16" charset="0"/>
          <a:cs typeface="Times New Roman" pitchFamily="16" charset="0"/>
        </a:defRPr>
      </a:lvl9pPr>
    </p:titleStyle>
    <p:bodyStyle>
      <a:lvl1pPr marL="342900" indent="-342900" algn="l" rtl="0" fontAlgn="base">
        <a:spcBef>
          <a:spcPct val="20000"/>
        </a:spcBef>
        <a:spcAft>
          <a:spcPct val="0"/>
        </a:spcAft>
        <a:buFont typeface="Wingdings" pitchFamily="2" charset="2"/>
        <a:buChar char="§"/>
        <a:defRPr sz="2800">
          <a:solidFill>
            <a:schemeClr val="tx1"/>
          </a:solidFill>
          <a:latin typeface="Andika" panose="02000000000000000000" pitchFamily="2" charset="0"/>
          <a:ea typeface="Andika" panose="02000000000000000000" pitchFamily="2" charset="0"/>
          <a:cs typeface="Andika" panose="02000000000000000000" pitchFamily="2" charset="0"/>
        </a:defRPr>
      </a:lvl1pPr>
      <a:lvl2pPr marL="742950" indent="-285750" algn="l" rtl="0" fontAlgn="base">
        <a:spcBef>
          <a:spcPct val="20000"/>
        </a:spcBef>
        <a:spcAft>
          <a:spcPct val="0"/>
        </a:spcAft>
        <a:buChar char="–"/>
        <a:defRPr sz="2400">
          <a:solidFill>
            <a:schemeClr val="tx1"/>
          </a:solidFill>
          <a:latin typeface="Andika" panose="02000000000000000000" pitchFamily="2" charset="0"/>
          <a:ea typeface="Andika" panose="02000000000000000000" pitchFamily="2" charset="0"/>
          <a:cs typeface="Andika" panose="02000000000000000000" pitchFamily="2" charset="0"/>
        </a:defRPr>
      </a:lvl2pPr>
      <a:lvl3pPr marL="1143000" indent="-228600" algn="l" rtl="0" fontAlgn="base">
        <a:spcBef>
          <a:spcPct val="20000"/>
        </a:spcBef>
        <a:spcAft>
          <a:spcPct val="0"/>
        </a:spcAft>
        <a:buChar char="•"/>
        <a:defRPr sz="2400">
          <a:solidFill>
            <a:schemeClr val="tx1"/>
          </a:solidFill>
          <a:latin typeface="Andika" panose="02000000000000000000" pitchFamily="2" charset="0"/>
          <a:ea typeface="Andika" panose="02000000000000000000" pitchFamily="2" charset="0"/>
          <a:cs typeface="Andika" panose="02000000000000000000" pitchFamily="2" charset="0"/>
        </a:defRPr>
      </a:lvl3pPr>
      <a:lvl4pPr marL="1600200" indent="-228600" algn="l" rtl="0" fontAlgn="base">
        <a:spcBef>
          <a:spcPct val="20000"/>
        </a:spcBef>
        <a:spcAft>
          <a:spcPct val="0"/>
        </a:spcAft>
        <a:buChar char="–"/>
        <a:defRPr sz="2000">
          <a:solidFill>
            <a:schemeClr val="tx1"/>
          </a:solidFill>
          <a:latin typeface="Andika" panose="02000000000000000000" pitchFamily="2" charset="0"/>
          <a:ea typeface="Andika" panose="02000000000000000000" pitchFamily="2" charset="0"/>
          <a:cs typeface="Andika" panose="02000000000000000000" pitchFamily="2" charset="0"/>
        </a:defRPr>
      </a:lvl4pPr>
      <a:lvl5pPr marL="2057400" indent="-228600" algn="l" rtl="0" fontAlgn="base">
        <a:spcBef>
          <a:spcPct val="20000"/>
        </a:spcBef>
        <a:spcAft>
          <a:spcPct val="0"/>
        </a:spcAft>
        <a:buChar char="»"/>
        <a:defRPr sz="2000">
          <a:solidFill>
            <a:schemeClr val="tx1"/>
          </a:solidFill>
          <a:latin typeface="Andika" panose="02000000000000000000" pitchFamily="2" charset="0"/>
          <a:ea typeface="Andika" panose="02000000000000000000" pitchFamily="2" charset="0"/>
          <a:cs typeface="Andika" panose="02000000000000000000" pitchFamily="2" charset="0"/>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7110" name="Rectangle 6"/>
          <p:cNvSpPr>
            <a:spLocks noGrp="1" noChangeArrowheads="1"/>
          </p:cNvSpPr>
          <p:nvPr>
            <p:ph type="sldNum" sz="quarter" idx="4"/>
          </p:nvPr>
        </p:nvSpPr>
        <p:spPr bwMode="auto">
          <a:xfrm>
            <a:off x="7833320" y="6453336"/>
            <a:ext cx="1951038" cy="273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r">
              <a:lnSpc>
                <a:spcPct val="100000"/>
              </a:lnSpc>
              <a:buClrTx/>
              <a:buSzTx/>
              <a:buFontTx/>
              <a:buNone/>
              <a:defRPr sz="1200">
                <a:latin typeface="+mn-lt"/>
              </a:defRPr>
            </a:lvl1pPr>
          </a:lstStyle>
          <a:p>
            <a:fld id="{62503497-4B9B-4D0F-9D60-D3400E31CD73}" type="slidenum">
              <a:rPr lang="en-GB"/>
              <a:pPr/>
              <a:t>‹#›</a:t>
            </a:fld>
            <a:endParaRPr lang="en-GB"/>
          </a:p>
        </p:txBody>
      </p:sp>
      <p:pic>
        <p:nvPicPr>
          <p:cNvPr id="47111" name="Picture 7"/>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a:off x="232207" y="165534"/>
            <a:ext cx="957995"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7112" name="Rectangle 8"/>
          <p:cNvSpPr>
            <a:spLocks noGrp="1" noChangeArrowheads="1"/>
          </p:cNvSpPr>
          <p:nvPr>
            <p:ph type="body" idx="1"/>
          </p:nvPr>
        </p:nvSpPr>
        <p:spPr bwMode="auto">
          <a:xfrm>
            <a:off x="193910" y="1268421"/>
            <a:ext cx="9440863" cy="51133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GB" dirty="0" err="1" smtClean="0"/>
              <a:t>Cliquez</a:t>
            </a:r>
            <a:r>
              <a:rPr lang="en-GB" dirty="0" smtClean="0"/>
              <a:t> pour modifier les styles du </a:t>
            </a:r>
            <a:r>
              <a:rPr lang="en-GB" dirty="0" err="1" smtClean="0"/>
              <a:t>texte</a:t>
            </a:r>
            <a:r>
              <a:rPr lang="en-GB" dirty="0" smtClean="0"/>
              <a:t> du masque</a:t>
            </a:r>
          </a:p>
          <a:p>
            <a:pPr lvl="1"/>
            <a:r>
              <a:rPr lang="en-GB" dirty="0" err="1" smtClean="0"/>
              <a:t>Deuxième</a:t>
            </a:r>
            <a:r>
              <a:rPr lang="en-GB" dirty="0" smtClean="0"/>
              <a:t> </a:t>
            </a:r>
            <a:r>
              <a:rPr lang="en-GB" dirty="0" err="1" smtClean="0"/>
              <a:t>niveau</a:t>
            </a:r>
            <a:endParaRPr lang="en-GB" dirty="0" smtClean="0"/>
          </a:p>
          <a:p>
            <a:pPr lvl="2"/>
            <a:r>
              <a:rPr lang="en-GB" dirty="0" err="1" smtClean="0"/>
              <a:t>Troisième</a:t>
            </a:r>
            <a:r>
              <a:rPr lang="en-GB" dirty="0" smtClean="0"/>
              <a:t> </a:t>
            </a:r>
            <a:r>
              <a:rPr lang="en-GB" dirty="0" err="1" smtClean="0"/>
              <a:t>niveau</a:t>
            </a:r>
            <a:endParaRPr lang="en-GB" dirty="0" smtClean="0"/>
          </a:p>
          <a:p>
            <a:pPr lvl="3"/>
            <a:r>
              <a:rPr lang="en-GB" dirty="0" err="1" smtClean="0"/>
              <a:t>Quatrième</a:t>
            </a:r>
            <a:r>
              <a:rPr lang="en-GB" dirty="0" smtClean="0"/>
              <a:t> </a:t>
            </a:r>
            <a:r>
              <a:rPr lang="en-GB" dirty="0" err="1" smtClean="0"/>
              <a:t>niveau</a:t>
            </a:r>
            <a:endParaRPr lang="en-GB" dirty="0" smtClean="0"/>
          </a:p>
          <a:p>
            <a:pPr lvl="4"/>
            <a:r>
              <a:rPr lang="en-GB" dirty="0" err="1" smtClean="0"/>
              <a:t>Cinquième</a:t>
            </a:r>
            <a:r>
              <a:rPr lang="en-GB" dirty="0" smtClean="0"/>
              <a:t> </a:t>
            </a:r>
            <a:r>
              <a:rPr lang="en-GB" dirty="0" err="1" smtClean="0"/>
              <a:t>niveau</a:t>
            </a:r>
            <a:endParaRPr lang="en-GB" dirty="0" smtClean="0"/>
          </a:p>
        </p:txBody>
      </p:sp>
      <p:sp>
        <p:nvSpPr>
          <p:cNvPr id="47113" name="Rectangle 9"/>
          <p:cNvSpPr>
            <a:spLocks noGrp="1" noChangeArrowheads="1"/>
          </p:cNvSpPr>
          <p:nvPr>
            <p:ph type="title"/>
          </p:nvPr>
        </p:nvSpPr>
        <p:spPr bwMode="auto">
          <a:xfrm>
            <a:off x="1520825" y="0"/>
            <a:ext cx="81915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GB" smtClean="0"/>
              <a:t>Cliquez pour modifier le style du titre</a:t>
            </a:r>
          </a:p>
        </p:txBody>
      </p:sp>
      <p:cxnSp>
        <p:nvCxnSpPr>
          <p:cNvPr id="6" name="Straight Connector 5"/>
          <p:cNvCxnSpPr/>
          <p:nvPr userDrawn="1"/>
        </p:nvCxnSpPr>
        <p:spPr bwMode="auto">
          <a:xfrm>
            <a:off x="1496616" y="1196752"/>
            <a:ext cx="8203753" cy="0"/>
          </a:xfrm>
          <a:prstGeom prst="line">
            <a:avLst/>
          </a:prstGeom>
          <a:solidFill>
            <a:schemeClr val="accent1"/>
          </a:solidFill>
          <a:ln w="31750" cap="rnd" cmpd="sng" algn="ctr">
            <a:solidFill>
              <a:srgbClr val="003399"/>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cxnSp>
    </p:spTree>
  </p:cSld>
  <p:clrMap bg1="lt1" tx1="dk1" bg2="lt2" tx2="dk2" accent1="accent1" accent2="accent2" accent3="accent3" accent4="accent4" accent5="accent5" accent6="accent6" hlink="hlink" folHlink="folHlink"/>
  <p:sldLayoutIdLst>
    <p:sldLayoutId id="2147483671" r:id="rId1"/>
    <p:sldLayoutId id="2147483677" r:id="rId2"/>
    <p:sldLayoutId id="2147483678" r:id="rId3"/>
  </p:sldLayoutIdLst>
  <p:transition/>
  <p:hf sldNum="0" hdr="0" dt="0"/>
  <p:txStyles>
    <p:titleStyle>
      <a:lvl1pPr algn="r" rtl="0" fontAlgn="base">
        <a:spcBef>
          <a:spcPct val="0"/>
        </a:spcBef>
        <a:spcAft>
          <a:spcPct val="0"/>
        </a:spcAft>
        <a:defRPr sz="2800" b="1">
          <a:solidFill>
            <a:schemeClr val="bg1"/>
          </a:solidFill>
          <a:latin typeface="+mj-lt"/>
          <a:ea typeface="+mj-ea"/>
          <a:cs typeface="+mj-cs"/>
        </a:defRPr>
      </a:lvl1pPr>
      <a:lvl2pPr algn="r" rtl="0" fontAlgn="base">
        <a:spcBef>
          <a:spcPct val="0"/>
        </a:spcBef>
        <a:spcAft>
          <a:spcPct val="0"/>
        </a:spcAft>
        <a:defRPr sz="2800" b="1">
          <a:solidFill>
            <a:schemeClr val="bg1"/>
          </a:solidFill>
          <a:latin typeface="Verdana" pitchFamily="34" charset="0"/>
        </a:defRPr>
      </a:lvl2pPr>
      <a:lvl3pPr algn="r" rtl="0" fontAlgn="base">
        <a:spcBef>
          <a:spcPct val="0"/>
        </a:spcBef>
        <a:spcAft>
          <a:spcPct val="0"/>
        </a:spcAft>
        <a:defRPr sz="2800" b="1">
          <a:solidFill>
            <a:schemeClr val="bg1"/>
          </a:solidFill>
          <a:latin typeface="Verdana" pitchFamily="34" charset="0"/>
        </a:defRPr>
      </a:lvl3pPr>
      <a:lvl4pPr algn="r" rtl="0" fontAlgn="base">
        <a:spcBef>
          <a:spcPct val="0"/>
        </a:spcBef>
        <a:spcAft>
          <a:spcPct val="0"/>
        </a:spcAft>
        <a:defRPr sz="2800" b="1">
          <a:solidFill>
            <a:schemeClr val="bg1"/>
          </a:solidFill>
          <a:latin typeface="Verdana" pitchFamily="34" charset="0"/>
        </a:defRPr>
      </a:lvl4pPr>
      <a:lvl5pPr algn="r" rtl="0" fontAlgn="base">
        <a:spcBef>
          <a:spcPct val="0"/>
        </a:spcBef>
        <a:spcAft>
          <a:spcPct val="0"/>
        </a:spcAft>
        <a:defRPr sz="2800" b="1">
          <a:solidFill>
            <a:schemeClr val="bg1"/>
          </a:solidFill>
          <a:latin typeface="Verdana" pitchFamily="34" charset="0"/>
        </a:defRPr>
      </a:lvl5pPr>
      <a:lvl6pPr marL="457200" algn="r" rtl="0" fontAlgn="base">
        <a:spcBef>
          <a:spcPct val="0"/>
        </a:spcBef>
        <a:spcAft>
          <a:spcPct val="0"/>
        </a:spcAft>
        <a:defRPr sz="2800" b="1">
          <a:solidFill>
            <a:schemeClr val="bg1"/>
          </a:solidFill>
          <a:latin typeface="Verdana" pitchFamily="34" charset="0"/>
        </a:defRPr>
      </a:lvl6pPr>
      <a:lvl7pPr marL="914400" algn="r" rtl="0" fontAlgn="base">
        <a:spcBef>
          <a:spcPct val="0"/>
        </a:spcBef>
        <a:spcAft>
          <a:spcPct val="0"/>
        </a:spcAft>
        <a:defRPr sz="2800" b="1">
          <a:solidFill>
            <a:schemeClr val="bg1"/>
          </a:solidFill>
          <a:latin typeface="Verdana" pitchFamily="34" charset="0"/>
        </a:defRPr>
      </a:lvl7pPr>
      <a:lvl8pPr marL="1371600" algn="r" rtl="0" fontAlgn="base">
        <a:spcBef>
          <a:spcPct val="0"/>
        </a:spcBef>
        <a:spcAft>
          <a:spcPct val="0"/>
        </a:spcAft>
        <a:defRPr sz="2800" b="1">
          <a:solidFill>
            <a:schemeClr val="bg1"/>
          </a:solidFill>
          <a:latin typeface="Verdana" pitchFamily="34" charset="0"/>
        </a:defRPr>
      </a:lvl8pPr>
      <a:lvl9pPr marL="1828800" algn="r" rtl="0" fontAlgn="base">
        <a:spcBef>
          <a:spcPct val="0"/>
        </a:spcBef>
        <a:spcAft>
          <a:spcPct val="0"/>
        </a:spcAft>
        <a:defRPr sz="2800" b="1">
          <a:solidFill>
            <a:schemeClr val="bg1"/>
          </a:solidFill>
          <a:latin typeface="Verdana" pitchFamily="34" charset="0"/>
        </a:defRPr>
      </a:lvl9pPr>
    </p:titleStyle>
    <p:bodyStyle>
      <a:lvl1pPr marL="342900" indent="-342900" algn="l" rtl="0" fontAlgn="base">
        <a:spcBef>
          <a:spcPct val="20000"/>
        </a:spcBef>
        <a:spcAft>
          <a:spcPct val="0"/>
        </a:spcAft>
        <a:buFont typeface="Wingdings" pitchFamily="2" charset="2"/>
        <a:buChar char="§"/>
        <a:defRPr sz="2800">
          <a:solidFill>
            <a:schemeClr val="tx1"/>
          </a:solidFill>
          <a:latin typeface="Andika" panose="02000000000000000000" pitchFamily="2" charset="0"/>
          <a:ea typeface="Andika" panose="02000000000000000000" pitchFamily="2" charset="0"/>
          <a:cs typeface="Andika" panose="02000000000000000000" pitchFamily="2" charset="0"/>
        </a:defRPr>
      </a:lvl1pPr>
      <a:lvl2pPr marL="742950" indent="-285750" algn="l" rtl="0" fontAlgn="base">
        <a:spcBef>
          <a:spcPct val="20000"/>
        </a:spcBef>
        <a:spcAft>
          <a:spcPct val="0"/>
        </a:spcAft>
        <a:buChar char="–"/>
        <a:defRPr sz="2400">
          <a:solidFill>
            <a:schemeClr val="tx1"/>
          </a:solidFill>
          <a:latin typeface="Andika" panose="02000000000000000000" pitchFamily="2" charset="0"/>
          <a:ea typeface="Andika" panose="02000000000000000000" pitchFamily="2" charset="0"/>
          <a:cs typeface="Andika" panose="02000000000000000000" pitchFamily="2" charset="0"/>
        </a:defRPr>
      </a:lvl2pPr>
      <a:lvl3pPr marL="1143000" indent="-228600" algn="l" rtl="0" fontAlgn="base">
        <a:spcBef>
          <a:spcPct val="20000"/>
        </a:spcBef>
        <a:spcAft>
          <a:spcPct val="0"/>
        </a:spcAft>
        <a:buChar char="•"/>
        <a:defRPr sz="2000">
          <a:solidFill>
            <a:schemeClr val="tx1"/>
          </a:solidFill>
          <a:latin typeface="Andika" panose="02000000000000000000" pitchFamily="2" charset="0"/>
          <a:ea typeface="Andika" panose="02000000000000000000" pitchFamily="2" charset="0"/>
          <a:cs typeface="Andika" panose="02000000000000000000" pitchFamily="2" charset="0"/>
        </a:defRPr>
      </a:lvl3pPr>
      <a:lvl4pPr marL="1600200" indent="-228600" algn="l" rtl="0" fontAlgn="base">
        <a:spcBef>
          <a:spcPct val="20000"/>
        </a:spcBef>
        <a:spcAft>
          <a:spcPct val="0"/>
        </a:spcAft>
        <a:buChar char="–"/>
        <a:defRPr sz="2000">
          <a:solidFill>
            <a:schemeClr val="tx1"/>
          </a:solidFill>
          <a:latin typeface="Andika" panose="02000000000000000000" pitchFamily="2" charset="0"/>
          <a:ea typeface="Andika" panose="02000000000000000000" pitchFamily="2" charset="0"/>
          <a:cs typeface="Andika" panose="02000000000000000000" pitchFamily="2" charset="0"/>
        </a:defRPr>
      </a:lvl4pPr>
      <a:lvl5pPr marL="2057400" indent="-228600" algn="l" rtl="0" fontAlgn="base">
        <a:spcBef>
          <a:spcPct val="20000"/>
        </a:spcBef>
        <a:spcAft>
          <a:spcPct val="0"/>
        </a:spcAft>
        <a:buChar char="»"/>
        <a:defRPr sz="2000">
          <a:solidFill>
            <a:schemeClr val="tx1"/>
          </a:solidFill>
          <a:latin typeface="Andika" panose="02000000000000000000" pitchFamily="2" charset="0"/>
          <a:ea typeface="Andika" panose="02000000000000000000" pitchFamily="2" charset="0"/>
          <a:cs typeface="Andika" panose="02000000000000000000" pitchFamily="2" charset="0"/>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4"/>
          <p:cNvSpPr>
            <a:spLocks noGrp="1"/>
          </p:cNvSpPr>
          <p:nvPr>
            <p:ph type="sldNum" sz="quarter" idx="12"/>
          </p:nvPr>
        </p:nvSpPr>
        <p:spPr/>
        <p:txBody>
          <a:bodyPr/>
          <a:lstStyle/>
          <a:p>
            <a:fld id="{C9C9190F-4A65-4B9A-AB7D-C6C5EB7D00DE}" type="slidenum">
              <a:rPr lang="en-GB"/>
              <a:pPr/>
              <a:t>1</a:t>
            </a:fld>
            <a:endParaRPr lang="en-GB" dirty="0"/>
          </a:p>
        </p:txBody>
      </p:sp>
      <p:sp>
        <p:nvSpPr>
          <p:cNvPr id="377858" name="Rectangle 2"/>
          <p:cNvSpPr>
            <a:spLocks noChangeArrowheads="1"/>
          </p:cNvSpPr>
          <p:nvPr/>
        </p:nvSpPr>
        <p:spPr bwMode="auto">
          <a:xfrm>
            <a:off x="236" y="0"/>
            <a:ext cx="9904413" cy="1143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GB" dirty="0"/>
          </a:p>
        </p:txBody>
      </p:sp>
      <p:sp>
        <p:nvSpPr>
          <p:cNvPr id="377859" name="Text Box 3"/>
          <p:cNvSpPr txBox="1">
            <a:spLocks noChangeArrowheads="1"/>
          </p:cNvSpPr>
          <p:nvPr/>
        </p:nvSpPr>
        <p:spPr bwMode="auto">
          <a:xfrm>
            <a:off x="344488" y="1772816"/>
            <a:ext cx="9145016" cy="382848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6800" rIns="90000" bIns="46800">
            <a:spAutoFit/>
          </a:bodyPr>
          <a:lstStyle>
            <a:lvl1pPr algn="l">
              <a:tabLst>
                <a:tab pos="9144000" algn="l"/>
                <a:tab pos="10058400" algn="l"/>
              </a:tabLst>
              <a:defRPr sz="2400">
                <a:solidFill>
                  <a:srgbClr val="000000"/>
                </a:solidFill>
                <a:latin typeface="Times New Roman" pitchFamily="16" charset="0"/>
                <a:cs typeface="Arial" charset="0"/>
              </a:defRPr>
            </a:lvl1pPr>
            <a:lvl2pPr algn="l">
              <a:tabLst>
                <a:tab pos="9144000" algn="l"/>
                <a:tab pos="10058400" algn="l"/>
              </a:tabLst>
              <a:defRPr sz="2400">
                <a:solidFill>
                  <a:srgbClr val="000000"/>
                </a:solidFill>
                <a:latin typeface="Times New Roman" pitchFamily="16" charset="0"/>
                <a:cs typeface="Arial" charset="0"/>
              </a:defRPr>
            </a:lvl2pPr>
            <a:lvl3pPr algn="l">
              <a:tabLst>
                <a:tab pos="9144000" algn="l"/>
                <a:tab pos="10058400" algn="l"/>
              </a:tabLst>
              <a:defRPr sz="2400">
                <a:solidFill>
                  <a:srgbClr val="000000"/>
                </a:solidFill>
                <a:latin typeface="Times New Roman" pitchFamily="16" charset="0"/>
                <a:cs typeface="Arial" charset="0"/>
              </a:defRPr>
            </a:lvl3pPr>
            <a:lvl4pPr algn="l">
              <a:tabLst>
                <a:tab pos="9144000" algn="l"/>
                <a:tab pos="10058400" algn="l"/>
              </a:tabLst>
              <a:defRPr sz="2400">
                <a:solidFill>
                  <a:srgbClr val="000000"/>
                </a:solidFill>
                <a:latin typeface="Times New Roman" pitchFamily="16" charset="0"/>
                <a:cs typeface="Arial" charset="0"/>
              </a:defRPr>
            </a:lvl4pPr>
            <a:lvl5pPr algn="l">
              <a:tabLst>
                <a:tab pos="9144000" algn="l"/>
                <a:tab pos="10058400" algn="l"/>
              </a:tabLst>
              <a:defRPr sz="2400">
                <a:solidFill>
                  <a:srgbClr val="000000"/>
                </a:solidFill>
                <a:latin typeface="Times New Roman" pitchFamily="16" charset="0"/>
                <a:cs typeface="Arial" charset="0"/>
              </a:defRPr>
            </a:lvl5pPr>
            <a:lvl6pPr defTabSz="449263" fontAlgn="base">
              <a:lnSpc>
                <a:spcPct val="93000"/>
              </a:lnSpc>
              <a:spcBef>
                <a:spcPct val="0"/>
              </a:spcBef>
              <a:spcAft>
                <a:spcPct val="0"/>
              </a:spcAft>
              <a:buClr>
                <a:srgbClr val="000000"/>
              </a:buClr>
              <a:buSzPct val="100000"/>
              <a:buFont typeface="Times New Roman" pitchFamily="16" charset="0"/>
              <a:tabLst>
                <a:tab pos="9144000" algn="l"/>
                <a:tab pos="10058400" algn="l"/>
              </a:tabLst>
              <a:defRPr sz="2400">
                <a:solidFill>
                  <a:srgbClr val="000000"/>
                </a:solidFill>
                <a:latin typeface="Times New Roman" pitchFamily="16" charset="0"/>
                <a:cs typeface="Arial" charset="0"/>
              </a:defRPr>
            </a:lvl6pPr>
            <a:lvl7pPr defTabSz="449263" fontAlgn="base">
              <a:lnSpc>
                <a:spcPct val="93000"/>
              </a:lnSpc>
              <a:spcBef>
                <a:spcPct val="0"/>
              </a:spcBef>
              <a:spcAft>
                <a:spcPct val="0"/>
              </a:spcAft>
              <a:buClr>
                <a:srgbClr val="000000"/>
              </a:buClr>
              <a:buSzPct val="100000"/>
              <a:buFont typeface="Times New Roman" pitchFamily="16" charset="0"/>
              <a:tabLst>
                <a:tab pos="9144000" algn="l"/>
                <a:tab pos="10058400" algn="l"/>
              </a:tabLst>
              <a:defRPr sz="2400">
                <a:solidFill>
                  <a:srgbClr val="000000"/>
                </a:solidFill>
                <a:latin typeface="Times New Roman" pitchFamily="16" charset="0"/>
                <a:cs typeface="Arial" charset="0"/>
              </a:defRPr>
            </a:lvl7pPr>
            <a:lvl8pPr defTabSz="449263" fontAlgn="base">
              <a:lnSpc>
                <a:spcPct val="93000"/>
              </a:lnSpc>
              <a:spcBef>
                <a:spcPct val="0"/>
              </a:spcBef>
              <a:spcAft>
                <a:spcPct val="0"/>
              </a:spcAft>
              <a:buClr>
                <a:srgbClr val="000000"/>
              </a:buClr>
              <a:buSzPct val="100000"/>
              <a:buFont typeface="Times New Roman" pitchFamily="16" charset="0"/>
              <a:tabLst>
                <a:tab pos="9144000" algn="l"/>
                <a:tab pos="10058400" algn="l"/>
              </a:tabLst>
              <a:defRPr sz="2400">
                <a:solidFill>
                  <a:srgbClr val="000000"/>
                </a:solidFill>
                <a:latin typeface="Times New Roman" pitchFamily="16" charset="0"/>
                <a:cs typeface="Arial" charset="0"/>
              </a:defRPr>
            </a:lvl8pPr>
            <a:lvl9pPr defTabSz="449263" fontAlgn="base">
              <a:lnSpc>
                <a:spcPct val="93000"/>
              </a:lnSpc>
              <a:spcBef>
                <a:spcPct val="0"/>
              </a:spcBef>
              <a:spcAft>
                <a:spcPct val="0"/>
              </a:spcAft>
              <a:buClr>
                <a:srgbClr val="000000"/>
              </a:buClr>
              <a:buSzPct val="100000"/>
              <a:buFont typeface="Times New Roman" pitchFamily="16" charset="0"/>
              <a:tabLst>
                <a:tab pos="9144000" algn="l"/>
                <a:tab pos="10058400" algn="l"/>
              </a:tabLst>
              <a:defRPr sz="2400">
                <a:solidFill>
                  <a:srgbClr val="000000"/>
                </a:solidFill>
                <a:latin typeface="Times New Roman" pitchFamily="16" charset="0"/>
                <a:cs typeface="Arial" charset="0"/>
              </a:defRPr>
            </a:lvl9pPr>
          </a:lstStyle>
          <a:p>
            <a:pPr algn="ctr">
              <a:lnSpc>
                <a:spcPct val="100000"/>
              </a:lnSpc>
              <a:buClr>
                <a:srgbClr val="FFCA5F"/>
              </a:buClr>
              <a:buFont typeface="Comic Sans MS" pitchFamily="66" charset="0"/>
              <a:buNone/>
            </a:pPr>
            <a:endParaRPr lang="en-GB" sz="2800" dirty="0" smtClean="0">
              <a:solidFill>
                <a:schemeClr val="tx1"/>
              </a:solidFill>
              <a:latin typeface="Arial" charset="0"/>
            </a:endParaRPr>
          </a:p>
          <a:p>
            <a:pPr algn="ctr">
              <a:lnSpc>
                <a:spcPct val="100000"/>
              </a:lnSpc>
              <a:buClr>
                <a:srgbClr val="FFCA5F"/>
              </a:buClr>
              <a:buFont typeface="Comic Sans MS" pitchFamily="66" charset="0"/>
              <a:buNone/>
            </a:pPr>
            <a:r>
              <a:rPr lang="en-GB" sz="4000" dirty="0" smtClean="0">
                <a:solidFill>
                  <a:srgbClr val="003399"/>
                </a:solidFill>
                <a:latin typeface="Andika" panose="02000000000000000000" pitchFamily="2" charset="0"/>
                <a:ea typeface="Andika" panose="02000000000000000000" pitchFamily="2" charset="0"/>
                <a:cs typeface="Andika" panose="02000000000000000000" pitchFamily="2" charset="0"/>
              </a:rPr>
              <a:t>Update on OIML activities</a:t>
            </a:r>
            <a:endParaRPr lang="en-GB" sz="4000" dirty="0">
              <a:solidFill>
                <a:srgbClr val="003399"/>
              </a:solidFill>
              <a:latin typeface="Andika" panose="02000000000000000000" pitchFamily="2" charset="0"/>
              <a:ea typeface="Andika" panose="02000000000000000000" pitchFamily="2" charset="0"/>
              <a:cs typeface="Andika" panose="02000000000000000000" pitchFamily="2" charset="0"/>
            </a:endParaRPr>
          </a:p>
          <a:p>
            <a:pPr algn="ctr">
              <a:lnSpc>
                <a:spcPct val="100000"/>
              </a:lnSpc>
              <a:buClr>
                <a:srgbClr val="FFCA5F"/>
              </a:buClr>
              <a:buFont typeface="Comic Sans MS" pitchFamily="66" charset="0"/>
              <a:buNone/>
            </a:pPr>
            <a:endParaRPr lang="en-GB" sz="4000" i="1" dirty="0" smtClean="0">
              <a:solidFill>
                <a:srgbClr val="003399"/>
              </a:solidFill>
              <a:latin typeface="Andika" panose="02000000000000000000" pitchFamily="2" charset="0"/>
              <a:ea typeface="Andika" panose="02000000000000000000" pitchFamily="2" charset="0"/>
              <a:cs typeface="Andika" panose="02000000000000000000" pitchFamily="2" charset="0"/>
            </a:endParaRPr>
          </a:p>
          <a:p>
            <a:pPr algn="ctr">
              <a:lnSpc>
                <a:spcPct val="100000"/>
              </a:lnSpc>
              <a:buClr>
                <a:srgbClr val="FFCA5F"/>
              </a:buClr>
              <a:buFont typeface="Comic Sans MS" pitchFamily="66" charset="0"/>
              <a:buNone/>
            </a:pPr>
            <a:endParaRPr lang="en-GB" sz="3600" i="1" dirty="0" smtClean="0">
              <a:solidFill>
                <a:schemeClr val="tx1"/>
              </a:solidFill>
              <a:latin typeface="Andika" panose="02000000000000000000" pitchFamily="2" charset="0"/>
              <a:ea typeface="Andika" panose="02000000000000000000" pitchFamily="2" charset="0"/>
              <a:cs typeface="Andika" panose="02000000000000000000" pitchFamily="2" charset="0"/>
            </a:endParaRPr>
          </a:p>
          <a:p>
            <a:pPr algn="ctr">
              <a:lnSpc>
                <a:spcPct val="150000"/>
              </a:lnSpc>
              <a:buClr>
                <a:srgbClr val="FFCA5F"/>
              </a:buClr>
              <a:buFont typeface="Comic Sans MS" pitchFamily="66" charset="0"/>
              <a:buNone/>
            </a:pPr>
            <a:endParaRPr lang="en-GB" sz="3600" dirty="0" smtClean="0">
              <a:solidFill>
                <a:schemeClr val="tx1"/>
              </a:solidFill>
              <a:latin typeface="Andika" panose="02000000000000000000" pitchFamily="2" charset="0"/>
              <a:ea typeface="Andika" panose="02000000000000000000" pitchFamily="2" charset="0"/>
              <a:cs typeface="Andika" panose="02000000000000000000" pitchFamily="2" charset="0"/>
            </a:endParaRPr>
          </a:p>
          <a:p>
            <a:pPr algn="ctr"/>
            <a:r>
              <a:rPr lang="en-GB" dirty="0" smtClean="0">
                <a:solidFill>
                  <a:schemeClr val="tx1"/>
                </a:solidFill>
                <a:latin typeface="Andika" panose="02000000000000000000" pitchFamily="2" charset="0"/>
                <a:ea typeface="Andika" panose="02000000000000000000" pitchFamily="2" charset="0"/>
                <a:cs typeface="Andika" panose="02000000000000000000" pitchFamily="2" charset="0"/>
              </a:rPr>
              <a:t>Ian Dunmill</a:t>
            </a:r>
          </a:p>
          <a:p>
            <a:pPr algn="ctr"/>
            <a:r>
              <a:rPr lang="en-GB" i="1" dirty="0" smtClean="0">
                <a:solidFill>
                  <a:schemeClr val="tx1"/>
                </a:solidFill>
                <a:latin typeface="Andika" panose="02000000000000000000" pitchFamily="2" charset="0"/>
                <a:ea typeface="Andika" panose="02000000000000000000" pitchFamily="2" charset="0"/>
                <a:cs typeface="Andika" panose="02000000000000000000" pitchFamily="2" charset="0"/>
              </a:rPr>
              <a:t>Assistant Director, BIML</a:t>
            </a:r>
            <a:endParaRPr lang="en-GB" i="1" dirty="0">
              <a:solidFill>
                <a:schemeClr val="tx1"/>
              </a:solidFill>
              <a:latin typeface="Andika" panose="02000000000000000000" pitchFamily="2" charset="0"/>
              <a:ea typeface="Andika" panose="02000000000000000000" pitchFamily="2" charset="0"/>
              <a:cs typeface="Andika" panose="02000000000000000000" pitchFamily="2" charset="0"/>
            </a:endParaRPr>
          </a:p>
        </p:txBody>
      </p:sp>
    </p:spTree>
  </p:cSld>
  <p:clrMapOvr>
    <a:masterClrMapping/>
  </p:clrMapOvr>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0" dirty="0" smtClean="0">
                <a:solidFill>
                  <a:srgbClr val="003399"/>
                </a:solidFill>
              </a:rPr>
              <a:t>The BIML team</a:t>
            </a:r>
            <a:endParaRPr lang="en-GB" b="0" dirty="0">
              <a:solidFill>
                <a:srgbClr val="003399"/>
              </a:solidFill>
            </a:endParaRP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80592" y="1317793"/>
            <a:ext cx="7315254" cy="5423575"/>
          </a:xfrm>
          <a:prstGeom prst="rect">
            <a:avLst/>
          </a:prstGeom>
        </p:spPr>
      </p:pic>
    </p:spTree>
    <p:extLst>
      <p:ext uri="{BB962C8B-B14F-4D97-AF65-F5344CB8AC3E}">
        <p14:creationId xmlns:p14="http://schemas.microsoft.com/office/powerpoint/2010/main" val="2486011741"/>
      </p:ext>
    </p:extLst>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0" dirty="0" smtClean="0">
                <a:solidFill>
                  <a:srgbClr val="003399"/>
                </a:solidFill>
              </a:rPr>
              <a:t>Activities in aid of Countries and Economies with Emerging Metrology Systems (CEEMS)</a:t>
            </a:r>
            <a:endParaRPr lang="en-GB" b="0" dirty="0">
              <a:solidFill>
                <a:srgbClr val="003399"/>
              </a:solidFill>
            </a:endParaRPr>
          </a:p>
        </p:txBody>
      </p:sp>
      <p:sp>
        <p:nvSpPr>
          <p:cNvPr id="3" name="Content Placeholder 2"/>
          <p:cNvSpPr>
            <a:spLocks noGrp="1"/>
          </p:cNvSpPr>
          <p:nvPr>
            <p:ph sz="half" idx="2"/>
          </p:nvPr>
        </p:nvSpPr>
        <p:spPr>
          <a:xfrm>
            <a:off x="560512" y="1268421"/>
            <a:ext cx="9074261" cy="5113337"/>
          </a:xfrm>
        </p:spPr>
        <p:txBody>
          <a:bodyPr/>
          <a:lstStyle/>
          <a:p>
            <a:endParaRPr lang="en-GB" sz="2400" dirty="0" smtClean="0"/>
          </a:p>
          <a:p>
            <a:r>
              <a:rPr lang="en-GB" sz="2400" dirty="0" smtClean="0"/>
              <a:t>Guided by Advisory Group set up by the 48th CIML Meeting in 2013</a:t>
            </a:r>
          </a:p>
          <a:p>
            <a:r>
              <a:rPr lang="en-GB" sz="2400" dirty="0" smtClean="0"/>
              <a:t>Currently chaired by China (Mr Pu </a:t>
            </a:r>
            <a:r>
              <a:rPr lang="en-GB" sz="2400" dirty="0" err="1" smtClean="0"/>
              <a:t>ChangCheng</a:t>
            </a:r>
            <a:r>
              <a:rPr lang="en-GB" sz="2400" dirty="0" smtClean="0"/>
              <a:t>)</a:t>
            </a:r>
          </a:p>
          <a:p>
            <a:r>
              <a:rPr lang="en-GB" sz="2400" dirty="0" smtClean="0"/>
              <a:t>B 19 </a:t>
            </a:r>
            <a:r>
              <a:rPr lang="en-GB" sz="2400" i="1" dirty="0"/>
              <a:t>Terms of Reference for the </a:t>
            </a:r>
            <a:r>
              <a:rPr lang="en-GB" sz="2400" i="1" dirty="0" smtClean="0"/>
              <a:t>Advisory </a:t>
            </a:r>
            <a:r>
              <a:rPr lang="en-GB" sz="2400" i="1" dirty="0"/>
              <a:t>Group on matters concerning </a:t>
            </a:r>
            <a:r>
              <a:rPr lang="en-GB" sz="2400" i="1" dirty="0" smtClean="0"/>
              <a:t>CEEMS </a:t>
            </a:r>
            <a:r>
              <a:rPr lang="en-GB" sz="2400" dirty="0" smtClean="0"/>
              <a:t>approved at 2017 CIML Meeting</a:t>
            </a:r>
          </a:p>
          <a:p>
            <a:r>
              <a:rPr lang="en-GB" sz="2400" dirty="0" smtClean="0"/>
              <a:t>Special fund for CEEMS activities approved by the 47th CIML Meeting in 2012</a:t>
            </a:r>
          </a:p>
          <a:p>
            <a:pPr>
              <a:spcBef>
                <a:spcPts val="1800"/>
              </a:spcBef>
            </a:pPr>
            <a:r>
              <a:rPr lang="en-GB" sz="2400" dirty="0" smtClean="0"/>
              <a:t>8th</a:t>
            </a:r>
            <a:r>
              <a:rPr lang="en-US" sz="2400" dirty="0" smtClean="0"/>
              <a:t> </a:t>
            </a:r>
            <a:r>
              <a:rPr lang="en-US" sz="2400" i="1" dirty="0"/>
              <a:t>OIML Award for excellent achievements in legal metrology in developing </a:t>
            </a:r>
            <a:r>
              <a:rPr lang="en-US" sz="2400" i="1" dirty="0" smtClean="0"/>
              <a:t>countries </a:t>
            </a:r>
            <a:r>
              <a:rPr lang="en-US" sz="2400" dirty="0" smtClean="0"/>
              <a:t> (2016) awarded to the </a:t>
            </a:r>
            <a:r>
              <a:rPr lang="en-GB" sz="2400" dirty="0" smtClean="0"/>
              <a:t>Institute </a:t>
            </a:r>
            <a:r>
              <a:rPr lang="en-GB" sz="2400" dirty="0"/>
              <a:t>of Trade Standards </a:t>
            </a:r>
            <a:r>
              <a:rPr lang="en-GB" sz="2400" dirty="0" smtClean="0"/>
              <a:t>Administration </a:t>
            </a:r>
            <a:r>
              <a:rPr lang="en-GB" sz="2400" dirty="0"/>
              <a:t>(Kenya</a:t>
            </a:r>
            <a:r>
              <a:rPr lang="en-GB" sz="2400" dirty="0" smtClean="0"/>
              <a:t>)</a:t>
            </a:r>
          </a:p>
          <a:p>
            <a:pPr>
              <a:spcBef>
                <a:spcPts val="1800"/>
              </a:spcBef>
            </a:pPr>
            <a:r>
              <a:rPr lang="en-GB" sz="2400" dirty="0" smtClean="0"/>
              <a:t>Nominations for this year’s award soon open, closes 1 July</a:t>
            </a:r>
            <a:endParaRPr lang="en-GB" sz="2400" dirty="0"/>
          </a:p>
          <a:p>
            <a:endParaRPr lang="en-GB" sz="2400" dirty="0" smtClean="0"/>
          </a:p>
          <a:p>
            <a:endParaRPr lang="en-GB" sz="2400" dirty="0"/>
          </a:p>
        </p:txBody>
      </p:sp>
    </p:spTree>
    <p:extLst>
      <p:ext uri="{BB962C8B-B14F-4D97-AF65-F5344CB8AC3E}">
        <p14:creationId xmlns:p14="http://schemas.microsoft.com/office/powerpoint/2010/main" val="1032420914"/>
      </p:ext>
    </p:extLst>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0" dirty="0" smtClean="0">
                <a:solidFill>
                  <a:srgbClr val="003399"/>
                </a:solidFill>
              </a:rPr>
              <a:t>Training</a:t>
            </a:r>
            <a:endParaRPr lang="en-GB" b="0" dirty="0">
              <a:solidFill>
                <a:srgbClr val="003399"/>
              </a:solidFill>
            </a:endParaRPr>
          </a:p>
        </p:txBody>
      </p:sp>
      <p:sp>
        <p:nvSpPr>
          <p:cNvPr id="3" name="Content Placeholder 2"/>
          <p:cNvSpPr>
            <a:spLocks noGrp="1"/>
          </p:cNvSpPr>
          <p:nvPr>
            <p:ph sz="half" idx="2"/>
          </p:nvPr>
        </p:nvSpPr>
        <p:spPr>
          <a:xfrm>
            <a:off x="560512" y="1268421"/>
            <a:ext cx="9074261" cy="5113337"/>
          </a:xfrm>
        </p:spPr>
        <p:txBody>
          <a:bodyPr/>
          <a:lstStyle/>
          <a:p>
            <a:pPr>
              <a:spcBef>
                <a:spcPts val="1800"/>
              </a:spcBef>
            </a:pPr>
            <a:r>
              <a:rPr lang="en-GB" dirty="0" smtClean="0"/>
              <a:t>Two OIML Pilot Training Centre courses run in China in 2016 (NAWIs and metrological control</a:t>
            </a:r>
            <a:r>
              <a:rPr lang="en-GB" dirty="0" smtClean="0"/>
              <a:t>) fully funded by China</a:t>
            </a:r>
            <a:endParaRPr lang="en-GB" dirty="0" smtClean="0"/>
          </a:p>
          <a:p>
            <a:pPr>
              <a:spcBef>
                <a:spcPts val="1800"/>
              </a:spcBef>
            </a:pPr>
            <a:r>
              <a:rPr lang="en-GB" dirty="0" smtClean="0"/>
              <a:t>Three </a:t>
            </a:r>
            <a:r>
              <a:rPr lang="en-GB" dirty="0" smtClean="0"/>
              <a:t>day OIML </a:t>
            </a:r>
            <a:r>
              <a:rPr lang="en-GB" dirty="0" smtClean="0"/>
              <a:t>Training </a:t>
            </a:r>
            <a:r>
              <a:rPr lang="en-GB" dirty="0" smtClean="0"/>
              <a:t>Centre Africa </a:t>
            </a:r>
            <a:r>
              <a:rPr lang="en-GB" dirty="0" smtClean="0"/>
              <a:t>event in </a:t>
            </a:r>
            <a:r>
              <a:rPr lang="en-GB" dirty="0" smtClean="0"/>
              <a:t>November 2017 in Nairobi, Kenya covering:</a:t>
            </a:r>
          </a:p>
          <a:p>
            <a:pPr lvl="1">
              <a:spcBef>
                <a:spcPts val="1200"/>
              </a:spcBef>
            </a:pPr>
            <a:r>
              <a:rPr lang="en-GB" dirty="0" smtClean="0"/>
              <a:t>OIML structures and participation in the technical work</a:t>
            </a:r>
          </a:p>
          <a:p>
            <a:pPr lvl="1">
              <a:spcBef>
                <a:spcPts val="1200"/>
              </a:spcBef>
            </a:pPr>
            <a:r>
              <a:rPr lang="en-GB" dirty="0" smtClean="0"/>
              <a:t>OIML Certification System</a:t>
            </a:r>
          </a:p>
          <a:p>
            <a:pPr lvl="1">
              <a:spcBef>
                <a:spcPts val="1200"/>
              </a:spcBef>
            </a:pPr>
            <a:r>
              <a:rPr lang="en-GB" dirty="0" smtClean="0"/>
              <a:t>Establishing an appropriate level of control in the petroleum industry</a:t>
            </a:r>
          </a:p>
          <a:p>
            <a:pPr>
              <a:spcBef>
                <a:spcPts val="1800"/>
              </a:spcBef>
            </a:pPr>
            <a:r>
              <a:rPr lang="en-GB" dirty="0" smtClean="0"/>
              <a:t>Jointly funded by the OIML and the PTB</a:t>
            </a:r>
            <a:endParaRPr lang="en-GB" dirty="0"/>
          </a:p>
        </p:txBody>
      </p:sp>
    </p:spTree>
    <p:extLst>
      <p:ext uri="{BB962C8B-B14F-4D97-AF65-F5344CB8AC3E}">
        <p14:creationId xmlns:p14="http://schemas.microsoft.com/office/powerpoint/2010/main" val="3048066934"/>
      </p:ext>
    </p:extLst>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0" dirty="0" smtClean="0">
                <a:solidFill>
                  <a:srgbClr val="003399"/>
                </a:solidFill>
              </a:rPr>
              <a:t> OIML training event, Nairobi, 2017</a:t>
            </a:r>
            <a:endParaRPr lang="en-GB" b="0" dirty="0">
              <a:solidFill>
                <a:srgbClr val="003399"/>
              </a:solidFill>
            </a:endParaRPr>
          </a:p>
        </p:txBody>
      </p:sp>
      <p:pic>
        <p:nvPicPr>
          <p:cNvPr id="5" name="Content Placeholder 4"/>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1063550" y="1340768"/>
            <a:ext cx="7777882" cy="5185254"/>
          </a:xfrm>
        </p:spPr>
      </p:pic>
    </p:spTree>
    <p:extLst>
      <p:ext uri="{BB962C8B-B14F-4D97-AF65-F5344CB8AC3E}">
        <p14:creationId xmlns:p14="http://schemas.microsoft.com/office/powerpoint/2010/main" val="502707846"/>
      </p:ext>
    </p:extLst>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0" dirty="0" smtClean="0">
                <a:solidFill>
                  <a:srgbClr val="003399"/>
                </a:solidFill>
              </a:rPr>
              <a:t>e-learning platform</a:t>
            </a:r>
            <a:endParaRPr lang="en-GB" b="0" dirty="0">
              <a:solidFill>
                <a:srgbClr val="003399"/>
              </a:solidFill>
            </a:endParaRPr>
          </a:p>
        </p:txBody>
      </p:sp>
      <p:sp>
        <p:nvSpPr>
          <p:cNvPr id="3" name="Content Placeholder 2"/>
          <p:cNvSpPr>
            <a:spLocks noGrp="1"/>
          </p:cNvSpPr>
          <p:nvPr>
            <p:ph sz="half" idx="2"/>
          </p:nvPr>
        </p:nvSpPr>
        <p:spPr>
          <a:xfrm>
            <a:off x="560512" y="1268421"/>
            <a:ext cx="9074261" cy="5113337"/>
          </a:xfrm>
        </p:spPr>
        <p:txBody>
          <a:bodyPr/>
          <a:lstStyle/>
          <a:p>
            <a:pPr>
              <a:spcBef>
                <a:spcPts val="1800"/>
              </a:spcBef>
            </a:pPr>
            <a:endParaRPr lang="en-GB" dirty="0" smtClean="0"/>
          </a:p>
          <a:p>
            <a:pPr>
              <a:spcBef>
                <a:spcPts val="1800"/>
              </a:spcBef>
            </a:pPr>
            <a:r>
              <a:rPr lang="en-GB" dirty="0" smtClean="0"/>
              <a:t>Developed with ACP EU TBT Programme</a:t>
            </a:r>
            <a:endParaRPr lang="en-GB" dirty="0"/>
          </a:p>
          <a:p>
            <a:pPr>
              <a:spcBef>
                <a:spcPts val="1800"/>
              </a:spcBef>
            </a:pPr>
            <a:r>
              <a:rPr lang="en-GB" dirty="0" smtClean="0"/>
              <a:t>Open access for all, subject to registration</a:t>
            </a:r>
            <a:endParaRPr lang="en-GB" dirty="0"/>
          </a:p>
          <a:p>
            <a:pPr>
              <a:spcBef>
                <a:spcPts val="1800"/>
              </a:spcBef>
            </a:pPr>
            <a:r>
              <a:rPr lang="en-GB" dirty="0" smtClean="0"/>
              <a:t>Uses standard Moodle e-learning software platform</a:t>
            </a:r>
            <a:endParaRPr lang="en-GB" dirty="0"/>
          </a:p>
          <a:p>
            <a:pPr>
              <a:spcBef>
                <a:spcPts val="1800"/>
              </a:spcBef>
            </a:pPr>
            <a:r>
              <a:rPr lang="en-GB" dirty="0" smtClean="0"/>
              <a:t>Possibility of course tests and certificates</a:t>
            </a:r>
            <a:endParaRPr lang="en-GB" dirty="0"/>
          </a:p>
          <a:p>
            <a:pPr marL="0" indent="0" algn="ctr">
              <a:spcBef>
                <a:spcPts val="1800"/>
              </a:spcBef>
              <a:buNone/>
            </a:pPr>
            <a:endParaRPr lang="en-GB" dirty="0" smtClean="0"/>
          </a:p>
          <a:p>
            <a:pPr marL="0" indent="0" algn="ctr">
              <a:spcBef>
                <a:spcPts val="1800"/>
              </a:spcBef>
              <a:buNone/>
            </a:pPr>
            <a:r>
              <a:rPr lang="en-GB" i="1" dirty="0" smtClean="0"/>
              <a:t>lms.oiml.org</a:t>
            </a:r>
            <a:endParaRPr lang="en-GB" i="1" dirty="0"/>
          </a:p>
        </p:txBody>
      </p:sp>
    </p:spTree>
    <p:extLst>
      <p:ext uri="{BB962C8B-B14F-4D97-AF65-F5344CB8AC3E}">
        <p14:creationId xmlns:p14="http://schemas.microsoft.com/office/powerpoint/2010/main" val="924553178"/>
      </p:ext>
    </p:extLst>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0" dirty="0" smtClean="0">
                <a:solidFill>
                  <a:srgbClr val="003399"/>
                </a:solidFill>
              </a:rPr>
              <a:t>e-learning platform</a:t>
            </a:r>
            <a:endParaRPr lang="en-GB" b="0" dirty="0">
              <a:solidFill>
                <a:srgbClr val="003399"/>
              </a:solidFill>
            </a:endParaRPr>
          </a:p>
        </p:txBody>
      </p:sp>
      <p:sp>
        <p:nvSpPr>
          <p:cNvPr id="3" name="Content Placeholder 2"/>
          <p:cNvSpPr>
            <a:spLocks noGrp="1"/>
          </p:cNvSpPr>
          <p:nvPr>
            <p:ph sz="half" idx="2"/>
          </p:nvPr>
        </p:nvSpPr>
        <p:spPr>
          <a:xfrm>
            <a:off x="560512" y="1268421"/>
            <a:ext cx="9074261" cy="5113337"/>
          </a:xfrm>
        </p:spPr>
        <p:txBody>
          <a:bodyPr/>
          <a:lstStyle/>
          <a:p>
            <a:pPr>
              <a:spcBef>
                <a:spcPts val="1800"/>
              </a:spcBef>
            </a:pPr>
            <a:endParaRPr lang="en-GB" dirty="0" smtClean="0"/>
          </a:p>
          <a:p>
            <a:pPr>
              <a:spcBef>
                <a:spcPts val="1800"/>
              </a:spcBef>
            </a:pPr>
            <a:r>
              <a:rPr lang="en-GB" dirty="0" smtClean="0"/>
              <a:t>French translation completed, to be integrated soon</a:t>
            </a:r>
          </a:p>
          <a:p>
            <a:pPr>
              <a:spcBef>
                <a:spcPts val="1800"/>
              </a:spcBef>
            </a:pPr>
            <a:r>
              <a:rPr lang="en-GB" dirty="0" smtClean="0"/>
              <a:t>Spanish translation of interface complete, content to be started soon</a:t>
            </a:r>
          </a:p>
          <a:p>
            <a:pPr>
              <a:spcBef>
                <a:spcPts val="1800"/>
              </a:spcBef>
            </a:pPr>
            <a:r>
              <a:rPr lang="en-GB" dirty="0" smtClean="0"/>
              <a:t>Possible cooperation with New Zealand to add more purpose-made legal metrology</a:t>
            </a:r>
            <a:r>
              <a:rPr lang="en-GB" dirty="0"/>
              <a:t> courses </a:t>
            </a:r>
          </a:p>
          <a:p>
            <a:pPr marL="0" indent="0" algn="ctr">
              <a:spcBef>
                <a:spcPts val="1800"/>
              </a:spcBef>
              <a:buNone/>
            </a:pPr>
            <a:endParaRPr lang="en-GB" dirty="0" smtClean="0"/>
          </a:p>
          <a:p>
            <a:pPr marL="0" indent="0" algn="ctr">
              <a:spcBef>
                <a:spcPts val="1800"/>
              </a:spcBef>
              <a:buNone/>
            </a:pPr>
            <a:r>
              <a:rPr lang="en-GB" i="1" dirty="0" smtClean="0"/>
              <a:t>lms.oiml.org</a:t>
            </a:r>
            <a:endParaRPr lang="en-GB" i="1" dirty="0"/>
          </a:p>
        </p:txBody>
      </p:sp>
    </p:spTree>
    <p:extLst>
      <p:ext uri="{BB962C8B-B14F-4D97-AF65-F5344CB8AC3E}">
        <p14:creationId xmlns:p14="http://schemas.microsoft.com/office/powerpoint/2010/main" val="3252200003"/>
      </p:ext>
    </p:extLst>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0" dirty="0" smtClean="0">
                <a:solidFill>
                  <a:srgbClr val="003399"/>
                </a:solidFill>
              </a:rPr>
              <a:t>LMS – Home page</a:t>
            </a:r>
            <a:endParaRPr lang="en-GB" b="0" dirty="0">
              <a:solidFill>
                <a:srgbClr val="003399"/>
              </a:solidFill>
            </a:endParaRPr>
          </a:p>
        </p:txBody>
      </p:sp>
      <p:pic>
        <p:nvPicPr>
          <p:cNvPr id="6" name="Content Placeholder 5"/>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272480" y="1268760"/>
            <a:ext cx="9289032" cy="5554652"/>
          </a:xfrm>
        </p:spPr>
      </p:pic>
    </p:spTree>
    <p:extLst>
      <p:ext uri="{BB962C8B-B14F-4D97-AF65-F5344CB8AC3E}">
        <p14:creationId xmlns:p14="http://schemas.microsoft.com/office/powerpoint/2010/main" val="3528119963"/>
      </p:ext>
    </p:extLst>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0" dirty="0" smtClean="0">
                <a:solidFill>
                  <a:srgbClr val="003399"/>
                </a:solidFill>
              </a:rPr>
              <a:t>LMS – Setting up a new account</a:t>
            </a:r>
            <a:endParaRPr lang="en-GB" b="0" dirty="0">
              <a:solidFill>
                <a:srgbClr val="003399"/>
              </a:solidFill>
            </a:endParaRPr>
          </a:p>
        </p:txBody>
      </p:sp>
      <p:pic>
        <p:nvPicPr>
          <p:cNvPr id="6" name="Content Placeholder 5"/>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303653" y="1268760"/>
            <a:ext cx="9226686" cy="5554652"/>
          </a:xfrm>
        </p:spPr>
      </p:pic>
    </p:spTree>
    <p:extLst>
      <p:ext uri="{BB962C8B-B14F-4D97-AF65-F5344CB8AC3E}">
        <p14:creationId xmlns:p14="http://schemas.microsoft.com/office/powerpoint/2010/main" val="1340027499"/>
      </p:ext>
    </p:extLst>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0" dirty="0" smtClean="0">
                <a:solidFill>
                  <a:srgbClr val="003399"/>
                </a:solidFill>
              </a:rPr>
              <a:t>LMS – Courses</a:t>
            </a:r>
            <a:endParaRPr lang="en-GB" b="0" dirty="0">
              <a:solidFill>
                <a:srgbClr val="003399"/>
              </a:solidFill>
            </a:endParaRPr>
          </a:p>
        </p:txBody>
      </p:sp>
      <p:pic>
        <p:nvPicPr>
          <p:cNvPr id="6" name="Content Placeholder 5"/>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358253" y="1268760"/>
            <a:ext cx="9117485" cy="5554652"/>
          </a:xfrm>
        </p:spPr>
      </p:pic>
    </p:spTree>
    <p:extLst>
      <p:ext uri="{BB962C8B-B14F-4D97-AF65-F5344CB8AC3E}">
        <p14:creationId xmlns:p14="http://schemas.microsoft.com/office/powerpoint/2010/main" val="581220541"/>
      </p:ext>
    </p:extLst>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0" dirty="0" smtClean="0">
                <a:solidFill>
                  <a:srgbClr val="003399"/>
                </a:solidFill>
              </a:rPr>
              <a:t>LMS – Detail of course modules</a:t>
            </a:r>
            <a:endParaRPr lang="en-GB" b="0" dirty="0">
              <a:solidFill>
                <a:srgbClr val="003399"/>
              </a:solidFill>
            </a:endParaRPr>
          </a:p>
        </p:txBody>
      </p:sp>
      <p:pic>
        <p:nvPicPr>
          <p:cNvPr id="6" name="Content Placeholder 5"/>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374618" y="1268760"/>
            <a:ext cx="9084755" cy="5554652"/>
          </a:xfrm>
        </p:spPr>
      </p:pic>
    </p:spTree>
    <p:extLst>
      <p:ext uri="{BB962C8B-B14F-4D97-AF65-F5344CB8AC3E}">
        <p14:creationId xmlns:p14="http://schemas.microsoft.com/office/powerpoint/2010/main" val="4156874076"/>
      </p:ext>
    </p:ext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0" dirty="0" smtClean="0">
                <a:solidFill>
                  <a:srgbClr val="003399"/>
                </a:solidFill>
              </a:rPr>
              <a:t>Membership</a:t>
            </a:r>
            <a:endParaRPr lang="en-GB" b="0" dirty="0">
              <a:solidFill>
                <a:srgbClr val="003399"/>
              </a:solidFill>
            </a:endParaRPr>
          </a:p>
        </p:txBody>
      </p:sp>
      <p:sp>
        <p:nvSpPr>
          <p:cNvPr id="3" name="Content Placeholder 2"/>
          <p:cNvSpPr>
            <a:spLocks noGrp="1"/>
          </p:cNvSpPr>
          <p:nvPr>
            <p:ph sz="half" idx="2"/>
          </p:nvPr>
        </p:nvSpPr>
        <p:spPr>
          <a:xfrm>
            <a:off x="560512" y="1268421"/>
            <a:ext cx="9074261" cy="5113337"/>
          </a:xfrm>
        </p:spPr>
        <p:txBody>
          <a:bodyPr/>
          <a:lstStyle/>
          <a:p>
            <a:endParaRPr lang="en-GB" dirty="0" smtClean="0"/>
          </a:p>
          <a:p>
            <a:r>
              <a:rPr lang="en-GB" dirty="0" smtClean="0"/>
              <a:t>62 Member States</a:t>
            </a:r>
            <a:br>
              <a:rPr lang="en-GB" dirty="0" smtClean="0"/>
            </a:br>
            <a:r>
              <a:rPr lang="en-GB" dirty="0" smtClean="0"/>
              <a:t/>
            </a:r>
            <a:br>
              <a:rPr lang="en-GB" dirty="0" smtClean="0"/>
            </a:br>
            <a:r>
              <a:rPr lang="en-GB" dirty="0" smtClean="0"/>
              <a:t>(Cambodia </a:t>
            </a:r>
            <a:r>
              <a:rPr lang="en-GB" dirty="0"/>
              <a:t>most recent in late 2016)</a:t>
            </a:r>
            <a:br>
              <a:rPr lang="en-GB" dirty="0"/>
            </a:br>
            <a:endParaRPr lang="en-GB" dirty="0"/>
          </a:p>
          <a:p>
            <a:endParaRPr lang="en-GB" dirty="0"/>
          </a:p>
          <a:p>
            <a:r>
              <a:rPr lang="en-GB" dirty="0" smtClean="0"/>
              <a:t>64 Corresponding Members</a:t>
            </a:r>
            <a:br>
              <a:rPr lang="en-GB" dirty="0" smtClean="0"/>
            </a:br>
            <a:r>
              <a:rPr lang="en-GB" dirty="0" smtClean="0"/>
              <a:t/>
            </a:r>
            <a:br>
              <a:rPr lang="en-GB" dirty="0" smtClean="0"/>
            </a:br>
            <a:r>
              <a:rPr lang="en-GB" dirty="0" smtClean="0"/>
              <a:t>(Net decrease of two since last year)</a:t>
            </a:r>
            <a:endParaRPr lang="en-GB" dirty="0"/>
          </a:p>
        </p:txBody>
      </p:sp>
    </p:spTree>
    <p:extLst>
      <p:ext uri="{BB962C8B-B14F-4D97-AF65-F5344CB8AC3E}">
        <p14:creationId xmlns:p14="http://schemas.microsoft.com/office/powerpoint/2010/main" val="2144728076"/>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0" dirty="0" smtClean="0">
                <a:solidFill>
                  <a:srgbClr val="003399"/>
                </a:solidFill>
              </a:rPr>
              <a:t>DCMAS Network</a:t>
            </a:r>
            <a:endParaRPr lang="en-GB" b="0" dirty="0">
              <a:solidFill>
                <a:srgbClr val="003399"/>
              </a:solidFill>
            </a:endParaRPr>
          </a:p>
        </p:txBody>
      </p:sp>
      <p:sp>
        <p:nvSpPr>
          <p:cNvPr id="3" name="Content Placeholder 2"/>
          <p:cNvSpPr>
            <a:spLocks noGrp="1"/>
          </p:cNvSpPr>
          <p:nvPr>
            <p:ph sz="half" idx="2"/>
          </p:nvPr>
        </p:nvSpPr>
        <p:spPr>
          <a:xfrm>
            <a:off x="560512" y="1268421"/>
            <a:ext cx="9074261" cy="5113337"/>
          </a:xfrm>
        </p:spPr>
        <p:txBody>
          <a:bodyPr/>
          <a:lstStyle/>
          <a:p>
            <a:pPr>
              <a:spcBef>
                <a:spcPts val="1800"/>
              </a:spcBef>
            </a:pPr>
            <a:r>
              <a:rPr lang="en-GB" dirty="0" smtClean="0"/>
              <a:t>Network of ten international organisations working in metrology, accreditation, standardisation</a:t>
            </a:r>
          </a:p>
          <a:p>
            <a:pPr>
              <a:spcBef>
                <a:spcPts val="1800"/>
              </a:spcBef>
            </a:pPr>
            <a:endParaRPr lang="en-GB" dirty="0"/>
          </a:p>
          <a:p>
            <a:pPr>
              <a:spcBef>
                <a:spcPts val="1800"/>
              </a:spcBef>
            </a:pPr>
            <a:endParaRPr lang="en-GB" dirty="0" smtClean="0"/>
          </a:p>
          <a:p>
            <a:pPr>
              <a:spcBef>
                <a:spcPts val="1800"/>
              </a:spcBef>
            </a:pPr>
            <a:r>
              <a:rPr lang="en-GB" dirty="0" smtClean="0"/>
              <a:t>The OIML has chaired this Network for the last two years, will hand over to ILAC this year.</a:t>
            </a:r>
          </a:p>
          <a:p>
            <a:pPr>
              <a:spcBef>
                <a:spcPts val="1800"/>
              </a:spcBef>
            </a:pPr>
            <a:r>
              <a:rPr lang="en-GB" dirty="0" smtClean="0"/>
              <a:t>Main achievement this year has been common definition of Quality Infrastructure</a:t>
            </a:r>
          </a:p>
          <a:p>
            <a:pPr>
              <a:spcBef>
                <a:spcPts val="1800"/>
              </a:spcBef>
            </a:pPr>
            <a:r>
              <a:rPr lang="en-GB" dirty="0" smtClean="0"/>
              <a:t>The World Bank was also involved in discussions</a:t>
            </a:r>
            <a:endParaRPr lang="en-GB"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5528" y="2420888"/>
            <a:ext cx="9360000" cy="9770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044166515"/>
      </p:ext>
    </p:extLst>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0" dirty="0" smtClean="0">
                <a:solidFill>
                  <a:srgbClr val="003399"/>
                </a:solidFill>
              </a:rPr>
              <a:t>DCMAS Network</a:t>
            </a:r>
            <a:br>
              <a:rPr lang="en-GB" b="0" dirty="0" smtClean="0">
                <a:solidFill>
                  <a:srgbClr val="003399"/>
                </a:solidFill>
              </a:rPr>
            </a:br>
            <a:r>
              <a:rPr lang="en-GB" b="0" dirty="0" smtClean="0">
                <a:solidFill>
                  <a:srgbClr val="003399"/>
                </a:solidFill>
              </a:rPr>
              <a:t>Quality infrastructure definition</a:t>
            </a:r>
            <a:endParaRPr lang="en-GB" b="0" dirty="0">
              <a:solidFill>
                <a:srgbClr val="003399"/>
              </a:solidFill>
            </a:endParaRPr>
          </a:p>
        </p:txBody>
      </p:sp>
      <p:sp>
        <p:nvSpPr>
          <p:cNvPr id="3" name="Content Placeholder 2"/>
          <p:cNvSpPr>
            <a:spLocks noGrp="1"/>
          </p:cNvSpPr>
          <p:nvPr>
            <p:ph sz="half" idx="2"/>
          </p:nvPr>
        </p:nvSpPr>
        <p:spPr>
          <a:xfrm>
            <a:off x="560512" y="1268421"/>
            <a:ext cx="9074261" cy="5113337"/>
          </a:xfrm>
        </p:spPr>
        <p:txBody>
          <a:bodyPr/>
          <a:lstStyle/>
          <a:p>
            <a:pPr marL="0" indent="0">
              <a:buNone/>
            </a:pPr>
            <a:endParaRPr lang="en-GB" sz="1000" dirty="0"/>
          </a:p>
          <a:p>
            <a:pPr marL="0" indent="0">
              <a:buNone/>
            </a:pPr>
            <a:r>
              <a:rPr lang="en-GB" sz="2000" dirty="0" smtClean="0"/>
              <a:t>The </a:t>
            </a:r>
            <a:r>
              <a:rPr lang="en-GB" sz="2000" dirty="0"/>
              <a:t>system comprising the organizations (public and private) together with the policies, relevant legal and regulatory framework, and practices needed to support and enhance the quality, safety and environmental soundness of goods, services and processes.</a:t>
            </a:r>
          </a:p>
          <a:p>
            <a:pPr marL="0" indent="0">
              <a:buNone/>
            </a:pPr>
            <a:r>
              <a:rPr lang="en-GB" sz="2000" dirty="0"/>
              <a:t>The quality infrastructure is required for the effective operation of domestic markets, and its international recognition is important to enable access to foreign markets.  It is a critical element in promoting and sustaining economic development, as well as environmental and social wellbeing.</a:t>
            </a:r>
          </a:p>
          <a:p>
            <a:pPr marL="0" indent="0">
              <a:buNone/>
            </a:pPr>
            <a:r>
              <a:rPr lang="en-GB" sz="2000" dirty="0"/>
              <a:t>It relies on</a:t>
            </a:r>
          </a:p>
          <a:p>
            <a:pPr marL="715963" indent="-355600"/>
            <a:r>
              <a:rPr lang="en-GB" sz="2000" dirty="0"/>
              <a:t>metrology,</a:t>
            </a:r>
          </a:p>
          <a:p>
            <a:pPr marL="715963" indent="-355600"/>
            <a:r>
              <a:rPr lang="en-GB" sz="2000" dirty="0"/>
              <a:t>standardisation,</a:t>
            </a:r>
          </a:p>
          <a:p>
            <a:pPr marL="715963" indent="-355600"/>
            <a:r>
              <a:rPr lang="en-GB" sz="2000" dirty="0"/>
              <a:t>accreditation,</a:t>
            </a:r>
          </a:p>
          <a:p>
            <a:pPr marL="715963" indent="-355600"/>
            <a:r>
              <a:rPr lang="en-GB" sz="2000" dirty="0"/>
              <a:t>conformity assessment, and</a:t>
            </a:r>
          </a:p>
          <a:p>
            <a:pPr marL="715963" indent="-355600"/>
            <a:r>
              <a:rPr lang="en-GB" sz="2000" dirty="0"/>
              <a:t>market surveillance</a:t>
            </a:r>
            <a:r>
              <a:rPr lang="en-GB" sz="2000" dirty="0" smtClean="0"/>
              <a:t>.</a:t>
            </a:r>
            <a:endParaRPr lang="en-GB" sz="2000" dirty="0"/>
          </a:p>
        </p:txBody>
      </p:sp>
    </p:spTree>
    <p:extLst>
      <p:ext uri="{BB962C8B-B14F-4D97-AF65-F5344CB8AC3E}">
        <p14:creationId xmlns:p14="http://schemas.microsoft.com/office/powerpoint/2010/main" val="1843766770"/>
      </p:ext>
    </p:extLst>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3699" name="Rectangle 3"/>
          <p:cNvSpPr>
            <a:spLocks noGrp="1" noChangeArrowheads="1"/>
          </p:cNvSpPr>
          <p:nvPr>
            <p:ph type="body" idx="4294967295"/>
          </p:nvPr>
        </p:nvSpPr>
        <p:spPr>
          <a:xfrm>
            <a:off x="0" y="1268413"/>
            <a:ext cx="9440863" cy="5113337"/>
          </a:xfrm>
        </p:spPr>
        <p:txBody>
          <a:bodyPr/>
          <a:lstStyle/>
          <a:p>
            <a:pPr marL="812800" indent="-450850" algn="ctr">
              <a:buFont typeface="Wingdings" pitchFamily="2" charset="2"/>
              <a:buNone/>
            </a:pPr>
            <a:endParaRPr lang="en-GB" sz="3600" b="1" dirty="0" smtClean="0"/>
          </a:p>
          <a:p>
            <a:pPr marL="812800" indent="-450850" algn="ctr">
              <a:buNone/>
            </a:pPr>
            <a:r>
              <a:rPr lang="en-GB" sz="3600" b="1" dirty="0" smtClean="0"/>
              <a:t>Thank </a:t>
            </a:r>
            <a:r>
              <a:rPr lang="en-GB" sz="3600" b="1" dirty="0" smtClean="0"/>
              <a:t>you</a:t>
            </a:r>
          </a:p>
          <a:p>
            <a:pPr marL="812800" indent="-450850" algn="ctr">
              <a:buNone/>
            </a:pPr>
            <a:r>
              <a:rPr lang="en-GB" sz="3600" b="1" dirty="0" err="1" smtClean="0"/>
              <a:t>Hvala</a:t>
            </a:r>
            <a:endParaRPr lang="en-GB" sz="3600" b="1" dirty="0" smtClean="0"/>
          </a:p>
          <a:p>
            <a:pPr marL="812800" indent="-450850" algn="ctr">
              <a:buNone/>
            </a:pPr>
            <a:r>
              <a:rPr lang="ru-RU" sz="3600" b="1" dirty="0" smtClean="0"/>
              <a:t>Спасибо</a:t>
            </a:r>
            <a:endParaRPr lang="en-GB" sz="3600" b="1" dirty="0" smtClean="0"/>
          </a:p>
          <a:p>
            <a:pPr marL="812800" indent="-450850" algn="ctr">
              <a:buFont typeface="Wingdings" pitchFamily="2" charset="2"/>
              <a:buNone/>
            </a:pPr>
            <a:endParaRPr lang="en-GB" sz="3600" b="1" dirty="0" smtClean="0"/>
          </a:p>
          <a:p>
            <a:pPr marL="812800" indent="-450850" algn="ctr">
              <a:buFont typeface="Wingdings" pitchFamily="2" charset="2"/>
              <a:buNone/>
            </a:pPr>
            <a:endParaRPr lang="en-GB" sz="3600" b="1" dirty="0" smtClean="0"/>
          </a:p>
          <a:p>
            <a:pPr marL="812800" indent="-450850" algn="ctr">
              <a:spcBef>
                <a:spcPts val="0"/>
              </a:spcBef>
              <a:buFont typeface="Wingdings" pitchFamily="2" charset="2"/>
              <a:buNone/>
            </a:pPr>
            <a:r>
              <a:rPr lang="en-GB" sz="3600" dirty="0" smtClean="0"/>
              <a:t>www.oiml.org</a:t>
            </a:r>
          </a:p>
          <a:p>
            <a:pPr marL="812800" indent="-450850" algn="ctr">
              <a:spcBef>
                <a:spcPts val="1200"/>
              </a:spcBef>
              <a:buFont typeface="Wingdings" pitchFamily="2" charset="2"/>
              <a:buNone/>
            </a:pPr>
            <a:r>
              <a:rPr lang="en-GB" i="1" dirty="0" smtClean="0"/>
              <a:t>ian.dunmill@oiml.org</a:t>
            </a:r>
            <a:endParaRPr lang="en-GB" i="1" dirty="0"/>
          </a:p>
        </p:txBody>
      </p:sp>
      <p:sp>
        <p:nvSpPr>
          <p:cNvPr id="5" name="Tijdelijke aanduiding voor dianummer 4"/>
          <p:cNvSpPr txBox="1">
            <a:spLocks noGrp="1"/>
          </p:cNvSpPr>
          <p:nvPr/>
        </p:nvSpPr>
        <p:spPr bwMode="auto">
          <a:xfrm>
            <a:off x="9477375" y="6166284"/>
            <a:ext cx="508000" cy="360363"/>
          </a:xfrm>
          <a:prstGeom prst="rect">
            <a:avLst/>
          </a:prstGeom>
          <a:noFill/>
          <a:ln>
            <a:miter lim="800000"/>
            <a:headEnd/>
            <a:tailEnd/>
          </a:ln>
        </p:spPr>
        <p:txBody>
          <a:bodyPr anchor="ctr"/>
          <a:lstStyle/>
          <a:p>
            <a:pPr defTabSz="914400">
              <a:lnSpc>
                <a:spcPct val="100000"/>
              </a:lnSpc>
              <a:buClrTx/>
              <a:buSzTx/>
              <a:buFontTx/>
              <a:buNone/>
              <a:defRPr/>
            </a:pPr>
            <a:fld id="{06C7F51C-5A15-44EE-B60B-C5733C8C9689}" type="slidenum">
              <a:rPr lang="nl-NL" sz="1000">
                <a:solidFill>
                  <a:schemeClr val="tx1"/>
                </a:solidFill>
                <a:latin typeface="+mn-lt"/>
                <a:cs typeface="+mn-cs"/>
              </a:rPr>
              <a:pPr defTabSz="914400">
                <a:lnSpc>
                  <a:spcPct val="100000"/>
                </a:lnSpc>
                <a:buClrTx/>
                <a:buSzTx/>
                <a:buFontTx/>
                <a:buNone/>
                <a:defRPr/>
              </a:pPr>
              <a:t>22</a:t>
            </a:fld>
            <a:endParaRPr lang="nl-NL" sz="1000">
              <a:solidFill>
                <a:schemeClr val="tx1"/>
              </a:solidFill>
              <a:latin typeface="+mn-lt"/>
              <a:cs typeface="+mn-cs"/>
            </a:endParaRPr>
          </a:p>
        </p:txBody>
      </p:sp>
      <p:sp>
        <p:nvSpPr>
          <p:cNvPr id="413700" name="Rectangle 4"/>
          <p:cNvSpPr>
            <a:spLocks noChangeArrowheads="1"/>
          </p:cNvSpPr>
          <p:nvPr/>
        </p:nvSpPr>
        <p:spPr bwMode="auto">
          <a:xfrm>
            <a:off x="1520825" y="0"/>
            <a:ext cx="81915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r" defTabSz="914400">
              <a:lnSpc>
                <a:spcPct val="100000"/>
              </a:lnSpc>
              <a:buClrTx/>
              <a:buSzTx/>
              <a:buFontTx/>
              <a:buNone/>
            </a:pPr>
            <a:endParaRPr lang="en-US" sz="2800" b="1" dirty="0">
              <a:latin typeface="Verdana" pitchFamily="34"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0" dirty="0" smtClean="0">
                <a:solidFill>
                  <a:srgbClr val="003399"/>
                </a:solidFill>
              </a:rPr>
              <a:t>OIML </a:t>
            </a:r>
            <a:r>
              <a:rPr lang="en-GB" b="0" dirty="0">
                <a:solidFill>
                  <a:srgbClr val="003399"/>
                </a:solidFill>
              </a:rPr>
              <a:t>m</a:t>
            </a:r>
            <a:r>
              <a:rPr lang="en-GB" b="0" dirty="0" smtClean="0">
                <a:solidFill>
                  <a:srgbClr val="003399"/>
                </a:solidFill>
              </a:rPr>
              <a:t>embership in COOMET</a:t>
            </a:r>
            <a:endParaRPr lang="en-GB" b="0" dirty="0">
              <a:solidFill>
                <a:srgbClr val="003399"/>
              </a:solidFill>
            </a:endParaRPr>
          </a:p>
        </p:txBody>
      </p:sp>
      <p:sp>
        <p:nvSpPr>
          <p:cNvPr id="3" name="Content Placeholder 2"/>
          <p:cNvSpPr>
            <a:spLocks noGrp="1"/>
          </p:cNvSpPr>
          <p:nvPr>
            <p:ph sz="half" idx="2"/>
          </p:nvPr>
        </p:nvSpPr>
        <p:spPr>
          <a:xfrm>
            <a:off x="560512" y="1268421"/>
            <a:ext cx="9074261" cy="5113337"/>
          </a:xfrm>
        </p:spPr>
        <p:txBody>
          <a:bodyPr/>
          <a:lstStyle/>
          <a:p>
            <a:endParaRPr lang="en-GB" dirty="0" smtClean="0"/>
          </a:p>
          <a:p>
            <a:pPr marL="444500" indent="-381000" defTabSz="914400">
              <a:lnSpc>
                <a:spcPct val="100000"/>
              </a:lnSpc>
              <a:buClrTx/>
              <a:buSzTx/>
              <a:tabLst>
                <a:tab pos="9750425" algn="l"/>
                <a:tab pos="10664825" algn="l"/>
              </a:tabLst>
            </a:pPr>
            <a:r>
              <a:rPr lang="en-US" dirty="0"/>
              <a:t>10 Member States</a:t>
            </a:r>
          </a:p>
          <a:p>
            <a:pPr marL="844550" lvl="1" indent="-381000" defTabSz="914400">
              <a:lnSpc>
                <a:spcPct val="100000"/>
              </a:lnSpc>
              <a:buClrTx/>
              <a:buSzTx/>
              <a:tabLst>
                <a:tab pos="9750425" algn="l"/>
                <a:tab pos="10664825" algn="l"/>
              </a:tabLst>
            </a:pPr>
            <a:r>
              <a:rPr lang="en-US" dirty="0"/>
              <a:t>Belarus, Bulgaria, China, Cuba, Germany, Kazakhstan, Romania, Russia, Slovakia, Turkey</a:t>
            </a:r>
            <a:endParaRPr lang="en-GB" dirty="0"/>
          </a:p>
          <a:p>
            <a:pPr marL="444500" indent="-381000" defTabSz="914400">
              <a:lnSpc>
                <a:spcPct val="100000"/>
              </a:lnSpc>
              <a:buClrTx/>
              <a:buSzTx/>
              <a:tabLst>
                <a:tab pos="9750425" algn="l"/>
                <a:tab pos="10664825" algn="l"/>
              </a:tabLst>
            </a:pPr>
            <a:r>
              <a:rPr lang="en-GB" dirty="0"/>
              <a:t>8 Corresponding Members</a:t>
            </a:r>
          </a:p>
          <a:p>
            <a:pPr marL="844550" lvl="1" indent="-381000" defTabSz="914400">
              <a:lnSpc>
                <a:spcPct val="100000"/>
              </a:lnSpc>
              <a:buClrTx/>
              <a:buSzTx/>
              <a:tabLst>
                <a:tab pos="9750425" algn="l"/>
                <a:tab pos="10664825" algn="l"/>
              </a:tabLst>
            </a:pPr>
            <a:r>
              <a:rPr lang="en-GB" dirty="0"/>
              <a:t>Azerbaijan, Bosnia and Herzegovina, Georgia, DPR Korea, Lithuania, Moldova, Ukraine, Uzbekistan</a:t>
            </a:r>
          </a:p>
          <a:p>
            <a:pPr marL="444500" indent="-381000" defTabSz="914400">
              <a:lnSpc>
                <a:spcPct val="100000"/>
              </a:lnSpc>
              <a:buClrTx/>
              <a:buSzTx/>
              <a:tabLst>
                <a:tab pos="9750425" algn="l"/>
                <a:tab pos="10664825" algn="l"/>
              </a:tabLst>
            </a:pPr>
            <a:r>
              <a:rPr lang="en-GB" dirty="0"/>
              <a:t>3 non-members</a:t>
            </a:r>
          </a:p>
          <a:p>
            <a:pPr marL="844550" lvl="1" indent="-381000" defTabSz="914400">
              <a:lnSpc>
                <a:spcPct val="100000"/>
              </a:lnSpc>
              <a:buClrTx/>
              <a:buSzTx/>
              <a:tabLst>
                <a:tab pos="9750425" algn="l"/>
                <a:tab pos="10664825" algn="l"/>
              </a:tabLst>
            </a:pPr>
            <a:r>
              <a:rPr lang="en-GB" dirty="0"/>
              <a:t>Armenia, Kyrgyzstan, Tajikistan</a:t>
            </a:r>
          </a:p>
          <a:p>
            <a:endParaRPr lang="en-GB" dirty="0"/>
          </a:p>
        </p:txBody>
      </p:sp>
    </p:spTree>
    <p:extLst>
      <p:ext uri="{BB962C8B-B14F-4D97-AF65-F5344CB8AC3E}">
        <p14:creationId xmlns:p14="http://schemas.microsoft.com/office/powerpoint/2010/main" val="3537540773"/>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0" dirty="0" smtClean="0">
                <a:solidFill>
                  <a:srgbClr val="003399"/>
                </a:solidFill>
              </a:rPr>
              <a:t>OIML membership in SADC</a:t>
            </a:r>
            <a:endParaRPr lang="en-GB" b="0" dirty="0">
              <a:solidFill>
                <a:srgbClr val="003399"/>
              </a:solidFill>
            </a:endParaRPr>
          </a:p>
        </p:txBody>
      </p:sp>
      <p:sp>
        <p:nvSpPr>
          <p:cNvPr id="3" name="Content Placeholder 2"/>
          <p:cNvSpPr>
            <a:spLocks noGrp="1"/>
          </p:cNvSpPr>
          <p:nvPr>
            <p:ph sz="half" idx="2"/>
          </p:nvPr>
        </p:nvSpPr>
        <p:spPr>
          <a:xfrm>
            <a:off x="560512" y="1268421"/>
            <a:ext cx="9074261" cy="5113337"/>
          </a:xfrm>
        </p:spPr>
        <p:txBody>
          <a:bodyPr/>
          <a:lstStyle/>
          <a:p>
            <a:pPr marL="0" indent="0" algn="ctr">
              <a:buNone/>
            </a:pPr>
            <a:r>
              <a:rPr lang="en-GB" sz="3600" dirty="0" smtClean="0"/>
              <a:t>Becoming a member is good, but…</a:t>
            </a:r>
          </a:p>
          <a:p>
            <a:pPr marL="0" indent="0" algn="ctr">
              <a:buNone/>
            </a:pPr>
            <a:endParaRPr lang="en-GB" sz="3600" dirty="0" smtClean="0"/>
          </a:p>
          <a:p>
            <a:pPr marL="0" indent="0" algn="ctr">
              <a:buNone/>
            </a:pPr>
            <a:r>
              <a:rPr lang="en-GB" sz="3600" dirty="0" smtClean="0"/>
              <a:t>Please make the most of your membership and…</a:t>
            </a:r>
          </a:p>
          <a:p>
            <a:pPr marL="0" indent="0" algn="ctr">
              <a:buNone/>
            </a:pPr>
            <a:endParaRPr lang="en-GB" sz="3600" dirty="0" smtClean="0"/>
          </a:p>
          <a:p>
            <a:pPr marL="0" indent="0" algn="ctr">
              <a:buNone/>
            </a:pPr>
            <a:r>
              <a:rPr lang="en-GB" sz="8000" b="1" dirty="0" smtClean="0">
                <a:solidFill>
                  <a:srgbClr val="FF0000"/>
                </a:solidFill>
              </a:rPr>
              <a:t>… PARTICIPATE!</a:t>
            </a:r>
          </a:p>
        </p:txBody>
      </p:sp>
    </p:spTree>
    <p:extLst>
      <p:ext uri="{BB962C8B-B14F-4D97-AF65-F5344CB8AC3E}">
        <p14:creationId xmlns:p14="http://schemas.microsoft.com/office/powerpoint/2010/main" val="2093120108"/>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par>
                          <p:cTn id="11" fill="hold">
                            <p:stCondLst>
                              <p:cond delay="0"/>
                            </p:stCondLst>
                            <p:childTnLst>
                              <p:par>
                                <p:cTn id="12" presetID="1" presetClass="entr" presetSubtype="0" fill="hold" nodeType="afterEffect">
                                  <p:stCondLst>
                                    <p:cond delay="1000"/>
                                  </p:stCondLst>
                                  <p:childTnLst>
                                    <p:set>
                                      <p:cBhvr>
                                        <p:cTn id="13"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0" dirty="0" smtClean="0">
                <a:solidFill>
                  <a:srgbClr val="003399"/>
                </a:solidFill>
              </a:rPr>
              <a:t>Participation in OIML Technical work</a:t>
            </a:r>
            <a:endParaRPr lang="en-GB" b="0" dirty="0">
              <a:solidFill>
                <a:srgbClr val="003399"/>
              </a:solidFill>
            </a:endParaRPr>
          </a:p>
        </p:txBody>
      </p:sp>
      <p:sp>
        <p:nvSpPr>
          <p:cNvPr id="3" name="Content Placeholder 2"/>
          <p:cNvSpPr>
            <a:spLocks noGrp="1"/>
          </p:cNvSpPr>
          <p:nvPr>
            <p:ph sz="half" idx="2"/>
          </p:nvPr>
        </p:nvSpPr>
        <p:spPr>
          <a:xfrm>
            <a:off x="560512" y="1268421"/>
            <a:ext cx="9074261" cy="5113337"/>
          </a:xfrm>
        </p:spPr>
        <p:txBody>
          <a:bodyPr/>
          <a:lstStyle/>
          <a:p>
            <a:r>
              <a:rPr lang="en-GB" dirty="0"/>
              <a:t>CIML Member </a:t>
            </a:r>
            <a:r>
              <a:rPr lang="en-GB" dirty="0" smtClean="0"/>
              <a:t>can designate their country as a</a:t>
            </a:r>
            <a:br>
              <a:rPr lang="en-GB" dirty="0" smtClean="0"/>
            </a:br>
            <a:r>
              <a:rPr lang="en-GB" dirty="0" smtClean="0"/>
              <a:t>P-member or O-member on any project</a:t>
            </a:r>
          </a:p>
          <a:p>
            <a:pPr lvl="1"/>
            <a:r>
              <a:rPr lang="en-GB" dirty="0" smtClean="0"/>
              <a:t>P-member – must participate</a:t>
            </a:r>
          </a:p>
          <a:p>
            <a:pPr lvl="1"/>
            <a:r>
              <a:rPr lang="en-GB" dirty="0" smtClean="0"/>
              <a:t>O-member – may participate, no vote</a:t>
            </a:r>
            <a:endParaRPr lang="en-GB" dirty="0"/>
          </a:p>
          <a:p>
            <a:endParaRPr lang="en-GB" dirty="0" smtClean="0"/>
          </a:p>
          <a:p>
            <a:r>
              <a:rPr lang="en-GB" dirty="0" smtClean="0"/>
              <a:t>Corresponding </a:t>
            </a:r>
            <a:r>
              <a:rPr lang="en-GB" dirty="0"/>
              <a:t>Member Representative can designate </a:t>
            </a:r>
            <a:r>
              <a:rPr lang="en-GB" dirty="0" smtClean="0"/>
              <a:t>their country as an O-member on </a:t>
            </a:r>
            <a:r>
              <a:rPr lang="en-GB" dirty="0"/>
              <a:t>any project</a:t>
            </a:r>
          </a:p>
          <a:p>
            <a:pPr lvl="1"/>
            <a:r>
              <a:rPr lang="en-GB" dirty="0" smtClean="0"/>
              <a:t>O-member </a:t>
            </a:r>
            <a:r>
              <a:rPr lang="en-GB" dirty="0"/>
              <a:t>– may participate, no vote</a:t>
            </a:r>
          </a:p>
          <a:p>
            <a:endParaRPr lang="en-GB" dirty="0" smtClean="0"/>
          </a:p>
          <a:p>
            <a:endParaRPr lang="en-GB" dirty="0" smtClean="0"/>
          </a:p>
        </p:txBody>
      </p:sp>
    </p:spTree>
    <p:extLst>
      <p:ext uri="{BB962C8B-B14F-4D97-AF65-F5344CB8AC3E}">
        <p14:creationId xmlns:p14="http://schemas.microsoft.com/office/powerpoint/2010/main" val="2225540476"/>
      </p:ext>
    </p:extLst>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0" dirty="0" smtClean="0">
                <a:solidFill>
                  <a:srgbClr val="003399"/>
                </a:solidFill>
              </a:rPr>
              <a:t>Participation in OIML Technical work</a:t>
            </a:r>
            <a:endParaRPr lang="en-GB" b="0" dirty="0">
              <a:solidFill>
                <a:srgbClr val="003399"/>
              </a:solidFill>
            </a:endParaRPr>
          </a:p>
        </p:txBody>
      </p:sp>
      <p:sp>
        <p:nvSpPr>
          <p:cNvPr id="3" name="Content Placeholder 2"/>
          <p:cNvSpPr>
            <a:spLocks noGrp="1"/>
          </p:cNvSpPr>
          <p:nvPr>
            <p:ph sz="half" idx="2"/>
          </p:nvPr>
        </p:nvSpPr>
        <p:spPr>
          <a:xfrm>
            <a:off x="560512" y="1268421"/>
            <a:ext cx="9074261" cy="5113337"/>
          </a:xfrm>
        </p:spPr>
        <p:txBody>
          <a:bodyPr/>
          <a:lstStyle/>
          <a:p>
            <a:r>
              <a:rPr lang="en-GB" dirty="0" smtClean="0"/>
              <a:t>CIML Member or Corresponding Member Representative can nominate contacts for each project</a:t>
            </a:r>
          </a:p>
          <a:p>
            <a:r>
              <a:rPr lang="en-GB" dirty="0" smtClean="0"/>
              <a:t>Can have more than one contact on each project</a:t>
            </a:r>
          </a:p>
          <a:p>
            <a:r>
              <a:rPr lang="en-GB" dirty="0" smtClean="0"/>
              <a:t>Contacts receive all information on project</a:t>
            </a:r>
          </a:p>
          <a:p>
            <a:r>
              <a:rPr lang="en-GB" dirty="0" smtClean="0"/>
              <a:t>One contact per country (</a:t>
            </a:r>
            <a:r>
              <a:rPr lang="en-GB" i="1" dirty="0" smtClean="0"/>
              <a:t>main contact</a:t>
            </a:r>
            <a:r>
              <a:rPr lang="en-GB" dirty="0" smtClean="0"/>
              <a:t>) can comment (and vote if P-member)</a:t>
            </a:r>
          </a:p>
          <a:p>
            <a:r>
              <a:rPr lang="en-GB" dirty="0" smtClean="0"/>
              <a:t>Most work done electronically using workspaces on the OIML website</a:t>
            </a:r>
          </a:p>
          <a:p>
            <a:r>
              <a:rPr lang="en-GB" dirty="0" smtClean="0"/>
              <a:t>P- and O-members can attend meetings</a:t>
            </a:r>
          </a:p>
        </p:txBody>
      </p:sp>
    </p:spTree>
    <p:extLst>
      <p:ext uri="{BB962C8B-B14F-4D97-AF65-F5344CB8AC3E}">
        <p14:creationId xmlns:p14="http://schemas.microsoft.com/office/powerpoint/2010/main" val="2970020191"/>
      </p:ext>
    </p:extLst>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0" dirty="0" smtClean="0">
                <a:solidFill>
                  <a:srgbClr val="003399"/>
                </a:solidFill>
              </a:rPr>
              <a:t>Progress in OIML </a:t>
            </a:r>
            <a:r>
              <a:rPr lang="en-GB" b="0" dirty="0" smtClean="0">
                <a:solidFill>
                  <a:srgbClr val="003399"/>
                </a:solidFill>
              </a:rPr>
              <a:t>Technical work</a:t>
            </a:r>
            <a:endParaRPr lang="en-GB" b="0" dirty="0">
              <a:solidFill>
                <a:srgbClr val="003399"/>
              </a:solidFill>
            </a:endParaRPr>
          </a:p>
        </p:txBody>
      </p:sp>
      <p:sp>
        <p:nvSpPr>
          <p:cNvPr id="3" name="Content Placeholder 2"/>
          <p:cNvSpPr>
            <a:spLocks noGrp="1"/>
          </p:cNvSpPr>
          <p:nvPr>
            <p:ph sz="half" idx="2"/>
          </p:nvPr>
        </p:nvSpPr>
        <p:spPr>
          <a:xfrm>
            <a:off x="560512" y="1268421"/>
            <a:ext cx="9074261" cy="5113337"/>
          </a:xfrm>
        </p:spPr>
        <p:txBody>
          <a:bodyPr/>
          <a:lstStyle/>
          <a:p>
            <a:endParaRPr lang="en-GB" dirty="0" smtClean="0"/>
          </a:p>
          <a:p>
            <a:r>
              <a:rPr lang="en-GB" dirty="0" smtClean="0"/>
              <a:t>Revision of B 6 Directives for OIML technical work approved by the CIML in October 2017. Includes:</a:t>
            </a:r>
          </a:p>
          <a:p>
            <a:pPr lvl="1"/>
            <a:r>
              <a:rPr lang="en-GB" dirty="0" smtClean="0"/>
              <a:t>controversial issues left over from previous revision</a:t>
            </a:r>
          </a:p>
          <a:p>
            <a:pPr lvl="1"/>
            <a:r>
              <a:rPr lang="en-GB" dirty="0" smtClean="0"/>
              <a:t>experience gained over last two years</a:t>
            </a:r>
          </a:p>
          <a:p>
            <a:pPr lvl="1"/>
            <a:r>
              <a:rPr lang="en-GB" dirty="0" smtClean="0"/>
              <a:t>technical developments on OIML website</a:t>
            </a:r>
          </a:p>
          <a:p>
            <a:r>
              <a:rPr lang="en-GB" dirty="0" smtClean="0"/>
              <a:t>Dormant projects reviewed and proposed for cancellation</a:t>
            </a:r>
          </a:p>
          <a:p>
            <a:r>
              <a:rPr lang="en-GB" dirty="0" smtClean="0"/>
              <a:t>Others reactivated with new conveners</a:t>
            </a:r>
          </a:p>
          <a:p>
            <a:r>
              <a:rPr lang="en-GB" dirty="0" smtClean="0"/>
              <a:t>Recommendation review process now more useable</a:t>
            </a:r>
          </a:p>
        </p:txBody>
      </p:sp>
    </p:spTree>
    <p:extLst>
      <p:ext uri="{BB962C8B-B14F-4D97-AF65-F5344CB8AC3E}">
        <p14:creationId xmlns:p14="http://schemas.microsoft.com/office/powerpoint/2010/main" val="1553289339"/>
      </p:ext>
    </p:extLst>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0" dirty="0" smtClean="0">
                <a:solidFill>
                  <a:srgbClr val="003399"/>
                </a:solidFill>
              </a:rPr>
              <a:t>New CIML President</a:t>
            </a:r>
            <a:endParaRPr lang="en-GB" b="0" dirty="0">
              <a:solidFill>
                <a:srgbClr val="003399"/>
              </a:solidFill>
            </a:endParaRPr>
          </a:p>
        </p:txBody>
      </p:sp>
      <p:sp>
        <p:nvSpPr>
          <p:cNvPr id="3" name="Content Placeholder 2"/>
          <p:cNvSpPr>
            <a:spLocks noGrp="1"/>
          </p:cNvSpPr>
          <p:nvPr>
            <p:ph sz="half" idx="2"/>
          </p:nvPr>
        </p:nvSpPr>
        <p:spPr>
          <a:xfrm>
            <a:off x="1640632" y="4797152"/>
            <a:ext cx="6696744" cy="2304256"/>
          </a:xfrm>
        </p:spPr>
        <p:txBody>
          <a:bodyPr/>
          <a:lstStyle/>
          <a:p>
            <a:pPr marL="0" indent="0" algn="ctr">
              <a:buNone/>
            </a:pPr>
            <a:r>
              <a:rPr lang="en-GB" dirty="0"/>
              <a:t>Roman Schwartz (Germany)</a:t>
            </a:r>
          </a:p>
          <a:p>
            <a:pPr marL="0" indent="0">
              <a:buNone/>
            </a:pPr>
            <a:endParaRPr lang="en-GB" dirty="0" smtClean="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73000" y="1916832"/>
            <a:ext cx="2162176" cy="2571750"/>
          </a:xfrm>
          <a:prstGeom prst="rect">
            <a:avLst/>
          </a:prstGeom>
        </p:spPr>
      </p:pic>
    </p:spTree>
    <p:extLst>
      <p:ext uri="{BB962C8B-B14F-4D97-AF65-F5344CB8AC3E}">
        <p14:creationId xmlns:p14="http://schemas.microsoft.com/office/powerpoint/2010/main" val="971754864"/>
      </p:ext>
    </p:extLst>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0" dirty="0" smtClean="0">
                <a:solidFill>
                  <a:srgbClr val="003399"/>
                </a:solidFill>
              </a:rPr>
              <a:t>New BIML Assistant Director</a:t>
            </a:r>
            <a:endParaRPr lang="en-GB" b="0" dirty="0">
              <a:solidFill>
                <a:srgbClr val="003399"/>
              </a:solidFill>
            </a:endParaRPr>
          </a:p>
        </p:txBody>
      </p:sp>
      <p:sp>
        <p:nvSpPr>
          <p:cNvPr id="3" name="Content Placeholder 2"/>
          <p:cNvSpPr>
            <a:spLocks noGrp="1"/>
          </p:cNvSpPr>
          <p:nvPr>
            <p:ph sz="half" idx="2"/>
          </p:nvPr>
        </p:nvSpPr>
        <p:spPr>
          <a:xfrm>
            <a:off x="1568624" y="4797152"/>
            <a:ext cx="6696744" cy="2304256"/>
          </a:xfrm>
        </p:spPr>
        <p:txBody>
          <a:bodyPr/>
          <a:lstStyle/>
          <a:p>
            <a:pPr marL="0" indent="0" algn="ctr">
              <a:buNone/>
            </a:pPr>
            <a:r>
              <a:rPr lang="en-GB" dirty="0" smtClean="0"/>
              <a:t>Paul Dixon</a:t>
            </a:r>
            <a:endParaRPr lang="en-GB" dirty="0"/>
          </a:p>
          <a:p>
            <a:pPr marL="0" indent="0">
              <a:buNone/>
            </a:pPr>
            <a:endParaRPr lang="en-GB" dirty="0" smtClean="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88829" y="1916832"/>
            <a:ext cx="1930517" cy="2571750"/>
          </a:xfrm>
          <a:prstGeom prst="rect">
            <a:avLst/>
          </a:prstGeom>
        </p:spPr>
      </p:pic>
    </p:spTree>
    <p:extLst>
      <p:ext uri="{BB962C8B-B14F-4D97-AF65-F5344CB8AC3E}">
        <p14:creationId xmlns:p14="http://schemas.microsoft.com/office/powerpoint/2010/main" val="1705920143"/>
      </p:ext>
    </p:extLst>
  </p:cSld>
  <p:clrMapOvr>
    <a:masterClrMapping/>
  </p:clrMapOvr>
  <p:transition/>
  <p:timing>
    <p:tnLst>
      <p:par>
        <p:cTn id="1" dur="indefinite" restart="never" nodeType="tmRoot"/>
      </p:par>
    </p:tnLst>
  </p:timing>
</p:sld>
</file>

<file path=ppt/theme/theme1.xml><?xml version="1.0" encoding="utf-8"?>
<a:theme xmlns:a="http://schemas.openxmlformats.org/drawingml/2006/main" name="id_title">
  <a:themeElements>
    <a:clrScheme name="id_titl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id_title">
      <a:majorFont>
        <a:latin typeface="Times New Roman"/>
        <a:ea typeface=""/>
        <a:cs typeface="Times New Roman"/>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31750" cap="flat" cmpd="sng" algn="ctr">
          <a:solidFill>
            <a:srgbClr val="FFC000"/>
          </a:solidFill>
          <a:prstDash val="solid"/>
          <a:round/>
          <a:headEnd type="none" w="med" len="med"/>
          <a:tailEnd type="arrow"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a:spPr>
      <a:bodyPr vert="horz" wrap="square" lIns="91440" tIns="45720" rIns="91440" bIns="45720" numCol="1" anchor="t" anchorCtr="0" compatLnSpc="1">
        <a:prstTxWarp prst="textNoShape">
          <a:avLst/>
        </a:prstTxWarp>
      </a:bodyPr>
      <a:lstStyle>
        <a:defPPr marL="0" marR="0" indent="0" algn="ctr" defTabSz="449263" rtl="0" eaLnBrk="1" fontAlgn="base" latinLnBrk="0" hangingPunct="1">
          <a:lnSpc>
            <a:spcPct val="93000"/>
          </a:lnSpc>
          <a:spcBef>
            <a:spcPct val="0"/>
          </a:spcBef>
          <a:spcAft>
            <a:spcPct val="0"/>
          </a:spcAft>
          <a:buClr>
            <a:srgbClr val="000000"/>
          </a:buClr>
          <a:buSzPct val="100000"/>
          <a:buFont typeface="Times New Roman" pitchFamily="16" charset="0"/>
          <a:buNone/>
          <a:tabLst/>
          <a:defRPr kumimoji="0" lang="en-GB" sz="2400" b="0" i="0" u="none" strike="noStrike" cap="none" normalizeH="0" baseline="0" smtClean="0">
            <a:ln>
              <a:noFill/>
            </a:ln>
            <a:solidFill>
              <a:schemeClr val="bg1"/>
            </a:solidFill>
            <a:effectLst/>
            <a:latin typeface="Comic Sans MS" pitchFamily="66" charset="0"/>
            <a:cs typeface="Arial" charset="0"/>
          </a:defRPr>
        </a:defPPr>
      </a:lstStyle>
    </a:spDef>
    <a:lnDef>
      <a:spPr bwMode="auto">
        <a:xfrm>
          <a:off x="0" y="0"/>
          <a:ext cx="1" cy="1"/>
        </a:xfrm>
        <a:custGeom>
          <a:avLst/>
          <a:gdLst/>
          <a:ahLst/>
          <a:cxnLst/>
          <a:rect l="0" t="0" r="0" b="0"/>
          <a:pathLst/>
        </a:custGeom>
        <a:solidFill>
          <a:schemeClr val="accent1"/>
        </a:solidFill>
        <a:ln w="31750" cap="flat" cmpd="sng" algn="ctr">
          <a:solidFill>
            <a:srgbClr val="FFC000"/>
          </a:solidFill>
          <a:prstDash val="solid"/>
          <a:round/>
          <a:headEnd type="none" w="med" len="med"/>
          <a:tailEnd type="arrow"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a:spPr>
      <a:bodyPr vert="horz" wrap="square" lIns="91440" tIns="45720" rIns="91440" bIns="45720" numCol="1" anchor="t" anchorCtr="0" compatLnSpc="1">
        <a:prstTxWarp prst="textNoShape">
          <a:avLst/>
        </a:prstTxWarp>
      </a:bodyPr>
      <a:lstStyle>
        <a:defPPr marL="0" marR="0" indent="0" algn="ctr" defTabSz="449263" rtl="0" eaLnBrk="1" fontAlgn="base" latinLnBrk="0" hangingPunct="1">
          <a:lnSpc>
            <a:spcPct val="93000"/>
          </a:lnSpc>
          <a:spcBef>
            <a:spcPct val="0"/>
          </a:spcBef>
          <a:spcAft>
            <a:spcPct val="0"/>
          </a:spcAft>
          <a:buClr>
            <a:srgbClr val="000000"/>
          </a:buClr>
          <a:buSzPct val="100000"/>
          <a:buFont typeface="Times New Roman" pitchFamily="16" charset="0"/>
          <a:buNone/>
          <a:tabLst/>
          <a:defRPr kumimoji="0" lang="en-GB" sz="2400" b="0" i="0" u="none" strike="noStrike" cap="none" normalizeH="0" baseline="0" smtClean="0">
            <a:ln>
              <a:noFill/>
            </a:ln>
            <a:solidFill>
              <a:schemeClr val="bg1"/>
            </a:solidFill>
            <a:effectLst/>
            <a:latin typeface="Comic Sans MS" pitchFamily="66" charset="0"/>
            <a:cs typeface="Arial" charset="0"/>
          </a:defRPr>
        </a:defPPr>
      </a:lstStyle>
    </a:lnDef>
  </a:objectDefaults>
  <a:extraClrSchemeLst>
    <a:extraClrScheme>
      <a:clrScheme name="id_titl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id_titl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id_titl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id_titl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id_titl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id_titl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id_titl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id">
  <a:themeElements>
    <a:clrScheme name="id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id">
      <a:majorFont>
        <a:latin typeface="Verdana"/>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31750" cap="flat" cmpd="sng" algn="ctr">
          <a:solidFill>
            <a:srgbClr val="FFC000"/>
          </a:solidFill>
          <a:prstDash val="solid"/>
          <a:round/>
          <a:headEnd type="none" w="med" len="med"/>
          <a:tailEnd type="arrow"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a:spPr>
      <a:bodyPr vert="horz" wrap="square" lIns="91440" tIns="45720" rIns="91440" bIns="45720" numCol="1" anchor="t" anchorCtr="0" compatLnSpc="1">
        <a:prstTxWarp prst="textNoShape">
          <a:avLst/>
        </a:prstTxWarp>
      </a:bodyPr>
      <a:lstStyle>
        <a:defPPr marL="0" marR="0" indent="0" algn="ctr" defTabSz="449263" rtl="0" eaLnBrk="1" fontAlgn="base" latinLnBrk="0" hangingPunct="1">
          <a:lnSpc>
            <a:spcPct val="93000"/>
          </a:lnSpc>
          <a:spcBef>
            <a:spcPct val="0"/>
          </a:spcBef>
          <a:spcAft>
            <a:spcPct val="0"/>
          </a:spcAft>
          <a:buClr>
            <a:srgbClr val="000000"/>
          </a:buClr>
          <a:buSzPct val="100000"/>
          <a:buFont typeface="Times New Roman" pitchFamily="16" charset="0"/>
          <a:buNone/>
          <a:tabLst/>
          <a:defRPr kumimoji="0" lang="en-GB" sz="2400" b="0" i="0" u="none" strike="noStrike" cap="none" normalizeH="0" baseline="0" smtClean="0">
            <a:ln>
              <a:noFill/>
            </a:ln>
            <a:solidFill>
              <a:schemeClr val="bg1"/>
            </a:solidFill>
            <a:effectLst/>
            <a:latin typeface="Comic Sans MS" pitchFamily="66" charset="0"/>
            <a:cs typeface="Arial" charset="0"/>
          </a:defRPr>
        </a:defPPr>
      </a:lstStyle>
    </a:spDef>
    <a:lnDef>
      <a:spPr bwMode="auto">
        <a:xfrm>
          <a:off x="0" y="0"/>
          <a:ext cx="1" cy="1"/>
        </a:xfrm>
        <a:custGeom>
          <a:avLst/>
          <a:gdLst/>
          <a:ahLst/>
          <a:cxnLst/>
          <a:rect l="0" t="0" r="0" b="0"/>
          <a:pathLst/>
        </a:custGeom>
        <a:solidFill>
          <a:schemeClr val="accent1"/>
        </a:solidFill>
        <a:ln w="31750" cap="flat" cmpd="sng" algn="ctr">
          <a:solidFill>
            <a:srgbClr val="FFC000"/>
          </a:solidFill>
          <a:prstDash val="solid"/>
          <a:round/>
          <a:headEnd type="none" w="med" len="med"/>
          <a:tailEnd type="arrow"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a:spPr>
      <a:bodyPr vert="horz" wrap="square" lIns="91440" tIns="45720" rIns="91440" bIns="45720" numCol="1" anchor="t" anchorCtr="0" compatLnSpc="1">
        <a:prstTxWarp prst="textNoShape">
          <a:avLst/>
        </a:prstTxWarp>
      </a:bodyPr>
      <a:lstStyle>
        <a:defPPr marL="0" marR="0" indent="0" algn="ctr" defTabSz="449263" rtl="0" eaLnBrk="1" fontAlgn="base" latinLnBrk="0" hangingPunct="1">
          <a:lnSpc>
            <a:spcPct val="93000"/>
          </a:lnSpc>
          <a:spcBef>
            <a:spcPct val="0"/>
          </a:spcBef>
          <a:spcAft>
            <a:spcPct val="0"/>
          </a:spcAft>
          <a:buClr>
            <a:srgbClr val="000000"/>
          </a:buClr>
          <a:buSzPct val="100000"/>
          <a:buFont typeface="Times New Roman" pitchFamily="16" charset="0"/>
          <a:buNone/>
          <a:tabLst/>
          <a:defRPr kumimoji="0" lang="en-GB" sz="2400" b="0" i="0" u="none" strike="noStrike" cap="none" normalizeH="0" baseline="0" smtClean="0">
            <a:ln>
              <a:noFill/>
            </a:ln>
            <a:solidFill>
              <a:schemeClr val="bg1"/>
            </a:solidFill>
            <a:effectLst/>
            <a:latin typeface="Comic Sans MS" pitchFamily="66" charset="0"/>
            <a:cs typeface="Arial" charset="0"/>
          </a:defRPr>
        </a:defPPr>
      </a:lstStyle>
    </a:lnDef>
  </a:objectDefaults>
  <a:extraClrSchemeLst>
    <a:extraClrScheme>
      <a:clrScheme name="id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id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id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id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id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id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id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4826</TotalTime>
  <Words>675</Words>
  <Application>Microsoft Office PowerPoint</Application>
  <PresentationFormat>A4 Paper (210x297 mm)</PresentationFormat>
  <Paragraphs>116</Paragraphs>
  <Slides>22</Slides>
  <Notes>1</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22</vt:i4>
      </vt:variant>
    </vt:vector>
  </HeadingPairs>
  <TitlesOfParts>
    <vt:vector size="30" baseType="lpstr">
      <vt:lpstr>Arial</vt:lpstr>
      <vt:lpstr>Times New Roman</vt:lpstr>
      <vt:lpstr>Wingdings</vt:lpstr>
      <vt:lpstr>Verdana</vt:lpstr>
      <vt:lpstr>Comic Sans MS</vt:lpstr>
      <vt:lpstr>Andika</vt:lpstr>
      <vt:lpstr>id_title</vt:lpstr>
      <vt:lpstr>id</vt:lpstr>
      <vt:lpstr>PowerPoint Presentation</vt:lpstr>
      <vt:lpstr>Membership</vt:lpstr>
      <vt:lpstr>OIML membership in COOMET</vt:lpstr>
      <vt:lpstr>OIML membership in SADC</vt:lpstr>
      <vt:lpstr>Participation in OIML Technical work</vt:lpstr>
      <vt:lpstr>Participation in OIML Technical work</vt:lpstr>
      <vt:lpstr>Progress in OIML Technical work</vt:lpstr>
      <vt:lpstr>New CIML President</vt:lpstr>
      <vt:lpstr>New BIML Assistant Director</vt:lpstr>
      <vt:lpstr>The BIML team</vt:lpstr>
      <vt:lpstr>Activities in aid of Countries and Economies with Emerging Metrology Systems (CEEMS)</vt:lpstr>
      <vt:lpstr>Training</vt:lpstr>
      <vt:lpstr> OIML training event, Nairobi, 2017</vt:lpstr>
      <vt:lpstr>e-learning platform</vt:lpstr>
      <vt:lpstr>e-learning platform</vt:lpstr>
      <vt:lpstr>LMS – Home page</vt:lpstr>
      <vt:lpstr>LMS – Setting up a new account</vt:lpstr>
      <vt:lpstr>LMS – Courses</vt:lpstr>
      <vt:lpstr>LMS – Detail of course modules</vt:lpstr>
      <vt:lpstr>DCMAS Network</vt:lpstr>
      <vt:lpstr>DCMAS Network Quality infrastructure definition</vt:lpstr>
      <vt:lpstr>PowerPoint Presentation</vt:lpstr>
    </vt:vector>
  </TitlesOfParts>
  <Company>BIML</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Ian Dunmill</dc:creator>
  <cp:lastModifiedBy>Ian Dunmill</cp:lastModifiedBy>
  <cp:revision>237</cp:revision>
  <dcterms:modified xsi:type="dcterms:W3CDTF">2018-04-11T12:58:30Z</dcterms:modified>
</cp:coreProperties>
</file>